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76" r:id="rId2"/>
    <p:sldId id="277" r:id="rId3"/>
    <p:sldId id="289" r:id="rId4"/>
    <p:sldId id="257" r:id="rId5"/>
    <p:sldId id="261" r:id="rId6"/>
    <p:sldId id="280" r:id="rId7"/>
    <p:sldId id="262" r:id="rId8"/>
    <p:sldId id="263" r:id="rId9"/>
    <p:sldId id="264" r:id="rId10"/>
    <p:sldId id="265" r:id="rId11"/>
    <p:sldId id="278" r:id="rId12"/>
    <p:sldId id="260" r:id="rId13"/>
    <p:sldId id="282" r:id="rId14"/>
    <p:sldId id="283" r:id="rId15"/>
    <p:sldId id="279" r:id="rId16"/>
    <p:sldId id="290" r:id="rId17"/>
    <p:sldId id="29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Birds &amp; the Bees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590800"/>
          </a:xfrm>
          <a:solidFill>
            <a:srgbClr val="EEECE1">
              <a:alpha val="74902"/>
            </a:srgbClr>
          </a:solidFill>
        </p:spPr>
        <p:txBody>
          <a:bodyPr>
            <a:normAutofit fontScale="92500" lnSpcReduction="20000"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Puberty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And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Colleen Gibbons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Schedule for the Day </a:t>
            </a:r>
            <a:endParaRPr lang="en-US" dirty="0" smtClean="0"/>
          </a:p>
          <a:p>
            <a:pPr lvl="0"/>
            <a:r>
              <a:rPr lang="en-US" dirty="0" smtClean="0"/>
              <a:t>Review </a:t>
            </a:r>
            <a:r>
              <a:rPr lang="en-US" dirty="0"/>
              <a:t>Rights and </a:t>
            </a:r>
            <a:r>
              <a:rPr lang="en-US" dirty="0" smtClean="0"/>
              <a:t>Responsibilities</a:t>
            </a:r>
            <a:endParaRPr lang="en-US" dirty="0"/>
          </a:p>
          <a:p>
            <a:pPr lvl="0"/>
            <a:r>
              <a:rPr lang="en-US" dirty="0"/>
              <a:t>Definition </a:t>
            </a:r>
            <a:r>
              <a:rPr lang="en-US" dirty="0" smtClean="0"/>
              <a:t>of Puberty</a:t>
            </a:r>
            <a:endParaRPr lang="en-US" dirty="0"/>
          </a:p>
          <a:p>
            <a:pPr lvl="0"/>
            <a:r>
              <a:rPr lang="en-US" dirty="0"/>
              <a:t>“They Tell Me I’m Going Through Puberty</a:t>
            </a:r>
            <a:r>
              <a:rPr lang="en-US" dirty="0" smtClean="0"/>
              <a:t>”</a:t>
            </a:r>
            <a:endParaRPr lang="en-US" dirty="0"/>
          </a:p>
          <a:p>
            <a:pPr lvl="0"/>
            <a:r>
              <a:rPr lang="en-US" dirty="0"/>
              <a:t>Boys/Girls/Both </a:t>
            </a:r>
            <a:endParaRPr lang="en-US" dirty="0" smtClean="0"/>
          </a:p>
          <a:p>
            <a:pPr lvl="0"/>
            <a:r>
              <a:rPr lang="en-US" dirty="0" smtClean="0"/>
              <a:t>Puberty </a:t>
            </a:r>
            <a:r>
              <a:rPr lang="en-US" dirty="0"/>
              <a:t>Worksheet </a:t>
            </a:r>
            <a:endParaRPr lang="en-US" dirty="0" smtClean="0"/>
          </a:p>
          <a:p>
            <a:pPr lvl="0"/>
            <a:r>
              <a:rPr lang="en-US" dirty="0" smtClean="0"/>
              <a:t>Diversity </a:t>
            </a:r>
          </a:p>
          <a:p>
            <a:pPr lvl="0"/>
            <a:r>
              <a:rPr lang="en-US" dirty="0" smtClean="0"/>
              <a:t>Break </a:t>
            </a:r>
            <a:r>
              <a:rPr lang="en-US" dirty="0"/>
              <a:t>Out Sessions </a:t>
            </a:r>
            <a:endParaRPr lang="en-US" dirty="0" smtClean="0"/>
          </a:p>
          <a:p>
            <a:pPr lvl="0"/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be heard.</a:t>
            </a:r>
          </a:p>
          <a:p>
            <a:r>
              <a:rPr lang="en-US" dirty="0" smtClean="0"/>
              <a:t>To ask any questions.</a:t>
            </a:r>
          </a:p>
          <a:p>
            <a:r>
              <a:rPr lang="en-US" dirty="0" smtClean="0"/>
              <a:t>To not be put down.</a:t>
            </a:r>
          </a:p>
          <a:p>
            <a:r>
              <a:rPr lang="en-US" dirty="0" smtClean="0"/>
              <a:t>To pass.</a:t>
            </a:r>
          </a:p>
          <a:p>
            <a:r>
              <a:rPr lang="en-US" dirty="0" smtClean="0"/>
              <a:t>To not have assumptions made about you.</a:t>
            </a:r>
          </a:p>
          <a:p>
            <a:r>
              <a:rPr lang="en-US" dirty="0" smtClean="0"/>
              <a:t>To have your own feelings.</a:t>
            </a:r>
          </a:p>
          <a:p>
            <a:r>
              <a:rPr lang="en-US" dirty="0" smtClean="0"/>
              <a:t>To say hello and good-bye to group members.</a:t>
            </a:r>
          </a:p>
          <a:p>
            <a:r>
              <a:rPr lang="en-US" dirty="0" smtClean="0"/>
              <a:t>To be present.</a:t>
            </a:r>
          </a:p>
          <a:p>
            <a:r>
              <a:rPr lang="en-US" dirty="0" smtClean="0"/>
              <a:t>To confidentiality.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Puberty?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42" y="1763463"/>
            <a:ext cx="7885715" cy="419943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Puberty is your body changing from a child’s body to an adult’s body. </a:t>
            </a:r>
            <a:endParaRPr lang="en-US" sz="4400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 It causes changes to your body inside and outside.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6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32075" y="4419600"/>
            <a:ext cx="65119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Everyone goes through puberty but it might happen at different times and people’s bodies change to look different.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6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76600"/>
            <a:ext cx="65119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Puberty is a time when you start to get sexual feelings.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5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32075" y="3505200"/>
            <a:ext cx="65119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You </a:t>
            </a:r>
            <a:r>
              <a:rPr lang="en-US" sz="4400" dirty="0"/>
              <a:t>don’t have control over going through puberty, but you do have control over how you react to 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50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32075" y="3733800"/>
            <a:ext cx="65119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It’s normal to have mixed feelings, some good feelings and some negative feelings</a:t>
            </a:r>
            <a:r>
              <a:rPr lang="en-US" sz="440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3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en-US" dirty="0" smtClean="0"/>
              <a:t>They Tell Me I’m Going Through Puberty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 we read the story…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Underline all the changes you notice</a:t>
            </a:r>
          </a:p>
          <a:p>
            <a:endParaRPr lang="en-US" dirty="0"/>
          </a:p>
          <a:p>
            <a:r>
              <a:rPr lang="en-US" dirty="0" smtClean="0"/>
              <a:t>Answer the questions </a:t>
            </a:r>
            <a:r>
              <a:rPr lang="en-US" smtClean="0"/>
              <a:t>at the end.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Boys/Girls/Both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a cards with several changes that happen during puberty.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Decide if each change happens to boys, girls, or both.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If you don’t know what it means, ask Sarah or Colleen.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 fontScale="90000"/>
          </a:bodyPr>
          <a:lstStyle/>
          <a:p>
            <a:r>
              <a:rPr lang="en-US" dirty="0" smtClean="0"/>
              <a:t>Which people are going through puberty?</a:t>
            </a:r>
            <a:endParaRPr lang="en-US" dirty="0"/>
          </a:p>
        </p:txBody>
      </p:sp>
      <p:pic>
        <p:nvPicPr>
          <p:cNvPr id="5" name="Content Placeholder 4" descr="jul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9" b="13349"/>
          <a:stretch>
            <a:fillRect/>
          </a:stretch>
        </p:blipFill>
        <p:spPr>
          <a:xfrm>
            <a:off x="838200" y="1600201"/>
            <a:ext cx="3886200" cy="3657599"/>
          </a:xfrm>
          <a:prstGeom prst="ellipse">
            <a:avLst/>
          </a:prstGeom>
          <a:ln w="63500" cap="rnd">
            <a:solidFill>
              <a:srgbClr val="F7964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4114800"/>
            <a:ext cx="2400300" cy="2400300"/>
          </a:xfrm>
          <a:prstGeom prst="ellipse">
            <a:avLst/>
          </a:prstGeom>
          <a:ln w="63500" cap="rnd">
            <a:solidFill>
              <a:srgbClr val="F7964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an_old_ma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981200"/>
            <a:ext cx="2895600" cy="2819400"/>
          </a:xfrm>
          <a:prstGeom prst="ellipse">
            <a:avLst/>
          </a:prstGeom>
          <a:ln w="63500" cap="rnd">
            <a:solidFill>
              <a:srgbClr val="F7964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5355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 fontScale="90000"/>
          </a:bodyPr>
          <a:lstStyle/>
          <a:p>
            <a:r>
              <a:rPr lang="en-US" dirty="0" smtClean="0"/>
              <a:t>Which people are going through puberty?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5615763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Content Placeholder 2" descr="rue-hunger-games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>
            <a:fillRect/>
          </a:stretch>
        </p:blipFill>
        <p:spPr>
          <a:xfrm>
            <a:off x="304800" y="1524000"/>
            <a:ext cx="2971800" cy="2743199"/>
          </a:xfrm>
          <a:prstGeom prst="ellipse">
            <a:avLst/>
          </a:prstGeom>
          <a:ln w="63500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movie-peeta-mellark-the-hunger-games-Favim.com-43588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86000"/>
            <a:ext cx="2623279" cy="2667000"/>
          </a:xfrm>
          <a:prstGeom prst="ellipse">
            <a:avLst/>
          </a:prstGeom>
          <a:ln w="63500" cap="rnd">
            <a:solidFill>
              <a:srgbClr val="8064A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elizabeth-banks-44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514600"/>
            <a:ext cx="4089400" cy="4191000"/>
          </a:xfrm>
          <a:prstGeom prst="ellipse">
            <a:avLst/>
          </a:prstGeom>
          <a:ln w="63500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0310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en-US" dirty="0" smtClean="0"/>
              <a:t>Which people are going through puberty?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524000"/>
            <a:ext cx="2743200" cy="2754876"/>
          </a:xfrm>
          <a:prstGeom prst="ellipse">
            <a:avLst/>
          </a:prstGeom>
          <a:ln w="63500" cap="rnd">
            <a:solidFill>
              <a:srgbClr val="9BBB5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Harry-Potter-1-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657600"/>
            <a:ext cx="2598822" cy="2743200"/>
          </a:xfrm>
          <a:prstGeom prst="ellipse">
            <a:avLst/>
          </a:prstGeom>
          <a:ln w="63500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ron-weasley-swine-flu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676400"/>
            <a:ext cx="2552700" cy="2908139"/>
          </a:xfrm>
          <a:prstGeom prst="ellipse">
            <a:avLst/>
          </a:prstGeom>
          <a:ln w="63500" cap="rnd">
            <a:solidFill>
              <a:srgbClr val="9BBB5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hermione-granger-sweat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886200"/>
            <a:ext cx="2565400" cy="2590800"/>
          </a:xfrm>
          <a:prstGeom prst="ellipse">
            <a:avLst/>
          </a:prstGeom>
          <a:ln w="63500" cap="rnd">
            <a:solidFill>
              <a:srgbClr val="9BBB5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27898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86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Great Job!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Do you know what puberty is?</a:t>
            </a:r>
            <a:endParaRPr lang="en-US" dirty="0" smtClean="0"/>
          </a:p>
          <a:p>
            <a:r>
              <a:rPr lang="en-US" dirty="0" smtClean="0"/>
              <a:t>What changes happen during puberty?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Don’t forget to say good-bye!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Week…Reproduction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 over schedule</a:t>
            </a:r>
          </a:p>
          <a:p>
            <a:r>
              <a:rPr lang="en-US" dirty="0" smtClean="0"/>
              <a:t>Reproduction Video</a:t>
            </a:r>
            <a:endParaRPr lang="en-US" dirty="0" smtClean="0"/>
          </a:p>
          <a:p>
            <a:r>
              <a:rPr lang="en-US" dirty="0" smtClean="0"/>
              <a:t>Breakout </a:t>
            </a:r>
            <a:r>
              <a:rPr lang="en-US" dirty="0" smtClean="0"/>
              <a:t>Session</a:t>
            </a:r>
          </a:p>
          <a:p>
            <a:r>
              <a:rPr lang="en-US" dirty="0" smtClean="0"/>
              <a:t>Closure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123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</TotalTime>
  <Words>306</Words>
  <Application>Microsoft Office PowerPoint</Application>
  <PresentationFormat>On-screen Show (4:3)</PresentationFormat>
  <Paragraphs>73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The Birds &amp; the Bees </vt:lpstr>
      <vt:lpstr>Today’s Schedule</vt:lpstr>
      <vt:lpstr>Rights and Responsibilities</vt:lpstr>
      <vt:lpstr>What is Puberty?</vt:lpstr>
      <vt:lpstr> </vt:lpstr>
      <vt:lpstr> </vt:lpstr>
      <vt:lpstr> </vt:lpstr>
      <vt:lpstr> </vt:lpstr>
      <vt:lpstr> </vt:lpstr>
      <vt:lpstr> </vt:lpstr>
      <vt:lpstr>They Tell Me I’m Going Through Puberty</vt:lpstr>
      <vt:lpstr>Boys/Girls/Both</vt:lpstr>
      <vt:lpstr>Which people are going through puberty?</vt:lpstr>
      <vt:lpstr>Which people are going through puberty?</vt:lpstr>
      <vt:lpstr>Which people are going through puberty?</vt:lpstr>
      <vt:lpstr> </vt:lpstr>
      <vt:lpstr>Closure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Curtiss, Sarah L</cp:lastModifiedBy>
  <cp:revision>32</cp:revision>
  <dcterms:created xsi:type="dcterms:W3CDTF">2011-01-12T19:22:15Z</dcterms:created>
  <dcterms:modified xsi:type="dcterms:W3CDTF">2012-06-20T17:32:00Z</dcterms:modified>
</cp:coreProperties>
</file>