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sldIdLst>
    <p:sldId id="276" r:id="rId2"/>
    <p:sldId id="277" r:id="rId3"/>
    <p:sldId id="257" r:id="rId4"/>
    <p:sldId id="278" r:id="rId5"/>
    <p:sldId id="260" r:id="rId6"/>
    <p:sldId id="279" r:id="rId7"/>
    <p:sldId id="285" r:id="rId8"/>
    <p:sldId id="261" r:id="rId9"/>
    <p:sldId id="28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/>
          </a:bodyPr>
          <a:lstStyle/>
          <a:p>
            <a:r>
              <a:rPr lang="en-US" sz="4800" dirty="0" smtClean="0"/>
              <a:t>Human Sexuality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590800"/>
          </a:xfrm>
          <a:solidFill>
            <a:srgbClr val="EEECE1">
              <a:alpha val="74902"/>
            </a:srgbClr>
          </a:solidFill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Welcome Week</a:t>
            </a:r>
          </a:p>
          <a:p>
            <a:endParaRPr lang="en-US" sz="1600" b="1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with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 &amp;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Chelsie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Lonbom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 Over the Schedule </a:t>
            </a:r>
            <a:endParaRPr lang="en-US" dirty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Rights and Responsibilities</a:t>
            </a:r>
          </a:p>
          <a:p>
            <a:r>
              <a:rPr lang="en-US" dirty="0" smtClean="0">
                <a:sym typeface="Wingdings" pitchFamily="2" charset="2"/>
              </a:rPr>
              <a:t>Question Box</a:t>
            </a:r>
          </a:p>
          <a:p>
            <a:r>
              <a:rPr lang="en-US" dirty="0" smtClean="0">
                <a:sym typeface="Wingdings" pitchFamily="2" charset="2"/>
              </a:rPr>
              <a:t>Move Your </a:t>
            </a:r>
            <a:r>
              <a:rPr lang="en-US" dirty="0" err="1" smtClean="0">
                <a:sym typeface="Wingdings" pitchFamily="2" charset="2"/>
              </a:rPr>
              <a:t>Boodie</a:t>
            </a:r>
            <a:r>
              <a:rPr lang="en-US" dirty="0" smtClean="0">
                <a:sym typeface="Wingdings" pitchFamily="2" charset="2"/>
              </a:rPr>
              <a:t>…</a:t>
            </a:r>
          </a:p>
          <a:p>
            <a:r>
              <a:rPr lang="en-US" dirty="0" smtClean="0">
                <a:sym typeface="Wingdings" pitchFamily="2" charset="2"/>
              </a:rPr>
              <a:t>Make Name Cards</a:t>
            </a:r>
          </a:p>
          <a:p>
            <a:r>
              <a:rPr lang="en-US" dirty="0" smtClean="0">
                <a:sym typeface="Wingdings" pitchFamily="2" charset="2"/>
              </a:rPr>
              <a:t>Defining Human Sexuality</a:t>
            </a:r>
          </a:p>
          <a:p>
            <a:r>
              <a:rPr lang="en-US" dirty="0" smtClean="0">
                <a:sym typeface="Wingdings" pitchFamily="2" charset="2"/>
              </a:rPr>
              <a:t>Breakout Sessions</a:t>
            </a:r>
          </a:p>
          <a:p>
            <a:r>
              <a:rPr lang="en-US" dirty="0" smtClean="0">
                <a:sym typeface="Wingdings" pitchFamily="2" charset="2"/>
              </a:rPr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be heard.</a:t>
            </a:r>
          </a:p>
          <a:p>
            <a:r>
              <a:rPr lang="en-US" dirty="0" smtClean="0"/>
              <a:t>To ask any questions.</a:t>
            </a:r>
          </a:p>
          <a:p>
            <a:r>
              <a:rPr lang="en-US" dirty="0" smtClean="0"/>
              <a:t>To not be put down.</a:t>
            </a:r>
          </a:p>
          <a:p>
            <a:r>
              <a:rPr lang="en-US" dirty="0" smtClean="0"/>
              <a:t>To pass.</a:t>
            </a:r>
          </a:p>
          <a:p>
            <a:r>
              <a:rPr lang="en-US" dirty="0" smtClean="0"/>
              <a:t>To not have assumptions made about you.</a:t>
            </a:r>
          </a:p>
          <a:p>
            <a:r>
              <a:rPr lang="en-US" dirty="0" smtClean="0"/>
              <a:t>To have your own feelings.</a:t>
            </a:r>
          </a:p>
          <a:p>
            <a:r>
              <a:rPr lang="en-US" dirty="0" smtClean="0"/>
              <a:t>To say hello and good-bye to group members.</a:t>
            </a:r>
          </a:p>
          <a:p>
            <a:r>
              <a:rPr lang="en-US" dirty="0" smtClean="0"/>
              <a:t>To be present.</a:t>
            </a:r>
          </a:p>
          <a:p>
            <a:r>
              <a:rPr lang="en-US" dirty="0" smtClean="0"/>
              <a:t>To confidentiality.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/>
          <a:lstStyle/>
          <a:p>
            <a:r>
              <a:rPr lang="en-US" dirty="0" smtClean="0"/>
              <a:t>Question Box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434431"/>
            <a:ext cx="3302000" cy="28575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 place to put any questions you don’t want to say out loud to the group.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Move Your </a:t>
            </a:r>
            <a:r>
              <a:rPr lang="en-US" dirty="0" err="1" smtClean="0"/>
              <a:t>Boodie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It’s kind of like musical chairs without the music.</a:t>
            </a:r>
          </a:p>
          <a:p>
            <a:endParaRPr lang="en-US" dirty="0"/>
          </a:p>
          <a:p>
            <a:r>
              <a:rPr lang="en-US" dirty="0" smtClean="0"/>
              <a:t>Movie you </a:t>
            </a:r>
            <a:r>
              <a:rPr lang="en-US" dirty="0" err="1" smtClean="0"/>
              <a:t>boodie</a:t>
            </a:r>
            <a:r>
              <a:rPr lang="en-US" dirty="0" smtClean="0"/>
              <a:t> if…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Name Cards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4366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Outside/Public Part:</a:t>
            </a:r>
          </a:p>
          <a:p>
            <a:endParaRPr lang="en-US" dirty="0"/>
          </a:p>
          <a:p>
            <a:r>
              <a:rPr lang="en-US" dirty="0" smtClean="0"/>
              <a:t>Describe yourself the way that everybody sees you.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1" y="3505200"/>
            <a:ext cx="2963466" cy="2620962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143668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Inside/Private Part:</a:t>
            </a:r>
          </a:p>
          <a:p>
            <a:endParaRPr lang="en-US" dirty="0"/>
          </a:p>
          <a:p>
            <a:r>
              <a:rPr lang="en-US" dirty="0" smtClean="0"/>
              <a:t>Describe yourself the way only you see you. 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179" y="3505200"/>
            <a:ext cx="2963466" cy="262096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10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9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Defining Human Sexuality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We’re Going to come up with a definition together.  Start with filling out the worksheet.</a:t>
            </a:r>
          </a:p>
          <a:p>
            <a:endParaRPr lang="en-US" dirty="0"/>
          </a:p>
          <a:p>
            <a:r>
              <a:rPr lang="en-US" dirty="0" smtClean="0"/>
              <a:t>Human sexuality is…  </a:t>
            </a:r>
          </a:p>
        </p:txBody>
      </p:sp>
    </p:spTree>
    <p:extLst>
      <p:ext uri="{BB962C8B-B14F-4D97-AF65-F5344CB8AC3E}">
        <p14:creationId xmlns:p14="http://schemas.microsoft.com/office/powerpoint/2010/main" val="6903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762000"/>
            <a:ext cx="75438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prstClr val="black"/>
                </a:solidFill>
                <a:ea typeface="+mj-ea"/>
                <a:cs typeface="+mj-cs"/>
              </a:rPr>
              <a:t>Breakout Session:</a:t>
            </a: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3600" dirty="0" smtClean="0">
                <a:solidFill>
                  <a:prstClr val="black"/>
                </a:solidFill>
                <a:ea typeface="+mj-ea"/>
                <a:cs typeface="+mj-cs"/>
              </a:rPr>
              <a:t>You can…</a:t>
            </a:r>
          </a:p>
          <a:p>
            <a:pPr algn="ctr"/>
            <a:endParaRPr lang="en-US" sz="1400" dirty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</a:rPr>
              <a:t>Ask Questions</a:t>
            </a:r>
          </a:p>
          <a:p>
            <a:pPr algn="ctr"/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</a:rPr>
              <a:t>Check In</a:t>
            </a:r>
          </a:p>
          <a:p>
            <a:pPr algn="ctr"/>
            <a:r>
              <a:rPr lang="en-US" sz="4400" dirty="0" smtClean="0">
                <a:solidFill>
                  <a:prstClr val="black"/>
                </a:solidFill>
                <a:ea typeface="+mj-ea"/>
                <a:cs typeface="+mj-cs"/>
              </a:rPr>
              <a:t>Talk About Your Ideas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Great Job!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This is a safe and comfortable space.</a:t>
            </a:r>
          </a:p>
          <a:p>
            <a:r>
              <a:rPr lang="en-US" dirty="0" smtClean="0"/>
              <a:t>You’ve got to know people a little bit and people have gotten to know you.</a:t>
            </a:r>
          </a:p>
          <a:p>
            <a:endParaRPr lang="en-US" dirty="0"/>
          </a:p>
          <a:p>
            <a:r>
              <a:rPr lang="en-US" dirty="0" smtClean="0"/>
              <a:t>Don’t forget to say good-bye!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Next Week…Anatomy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 over schedule</a:t>
            </a:r>
          </a:p>
          <a:p>
            <a:r>
              <a:rPr lang="en-US" dirty="0" smtClean="0"/>
              <a:t>Body Parts and Post-it Notes</a:t>
            </a:r>
          </a:p>
          <a:p>
            <a:r>
              <a:rPr lang="en-US" dirty="0" smtClean="0"/>
              <a:t>Terminology</a:t>
            </a:r>
          </a:p>
          <a:p>
            <a:r>
              <a:rPr lang="en-US" dirty="0" smtClean="0"/>
              <a:t>Fruity Anatomical Models</a:t>
            </a:r>
          </a:p>
          <a:p>
            <a:r>
              <a:rPr lang="en-US" dirty="0" smtClean="0"/>
              <a:t>Breakout Session</a:t>
            </a:r>
          </a:p>
          <a:p>
            <a:r>
              <a:rPr lang="en-US" dirty="0" smtClean="0"/>
              <a:t>Closure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091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</TotalTime>
  <Words>240</Words>
  <Application>Microsoft Office PowerPoint</Application>
  <PresentationFormat>On-screen Show (4:3)</PresentationFormat>
  <Paragraphs>71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Human Sexuality 101</vt:lpstr>
      <vt:lpstr>Today’s Schedule</vt:lpstr>
      <vt:lpstr>Rights and Responsibilities</vt:lpstr>
      <vt:lpstr>Question Box</vt:lpstr>
      <vt:lpstr>Move Your Boodie</vt:lpstr>
      <vt:lpstr>Name Cards</vt:lpstr>
      <vt:lpstr>Defining Human Sexuality</vt:lpstr>
      <vt:lpstr> </vt:lpstr>
      <vt:lpstr>Closure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Administrator</cp:lastModifiedBy>
  <cp:revision>26</cp:revision>
  <dcterms:created xsi:type="dcterms:W3CDTF">2011-01-12T19:22:15Z</dcterms:created>
  <dcterms:modified xsi:type="dcterms:W3CDTF">2012-06-06T18:38:15Z</dcterms:modified>
</cp:coreProperties>
</file>