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76" r:id="rId2"/>
    <p:sldId id="277" r:id="rId3"/>
    <p:sldId id="286" r:id="rId4"/>
    <p:sldId id="257" r:id="rId5"/>
    <p:sldId id="278" r:id="rId6"/>
    <p:sldId id="261" r:id="rId7"/>
    <p:sldId id="28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2496" y="-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6/13/12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6/13/12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/>
          </a:bodyPr>
          <a:lstStyle/>
          <a:p>
            <a:r>
              <a:rPr lang="en-US" sz="4800" dirty="0" smtClean="0"/>
              <a:t>Human Sexuality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590800"/>
          </a:xfrm>
          <a:solidFill>
            <a:srgbClr val="EEECE1">
              <a:alpha val="74902"/>
            </a:srgbClr>
          </a:solidFill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Anatomy 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sz="1600" b="1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with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 &amp;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Chelsie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Lonbom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ym typeface="Wingdings" pitchFamily="2" charset="2"/>
              </a:rPr>
              <a:t>Parts and Post-it Notes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Terminology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Fruity Anatomical Models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Privacy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Breakout </a:t>
            </a:r>
            <a:r>
              <a:rPr lang="en-US" dirty="0" smtClean="0">
                <a:sym typeface="Wingdings" pitchFamily="2" charset="2"/>
              </a:rPr>
              <a:t>Sessions</a:t>
            </a:r>
          </a:p>
          <a:p>
            <a:r>
              <a:rPr lang="en-US" dirty="0" smtClean="0">
                <a:sym typeface="Wingdings" pitchFamily="2" charset="2"/>
              </a:rPr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Penis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Vagina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Vulva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Testes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Ovaries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8301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Fruity Anatomical Models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Male</a:t>
            </a:r>
            <a:endParaRPr lang="en-US" dirty="0"/>
          </a:p>
        </p:txBody>
      </p:sp>
      <p:pic>
        <p:nvPicPr>
          <p:cNvPr id="8" name="Content Placeholder 7" descr="male body part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980" b="-24980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Female</a:t>
            </a:r>
            <a:endParaRPr lang="en-US" dirty="0"/>
          </a:p>
        </p:txBody>
      </p:sp>
      <p:pic>
        <p:nvPicPr>
          <p:cNvPr id="9" name="Content Placeholder 8" descr="human-female-reproductive-system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17" b="-12417"/>
          <a:stretch>
            <a:fillRect/>
          </a:stretch>
        </p:blipFill>
        <p:spPr/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6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/>
          <a:lstStyle/>
          <a:p>
            <a:r>
              <a:rPr lang="en-US" dirty="0" smtClean="0"/>
              <a:t>Privacy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626525"/>
            <a:ext cx="3302000" cy="2473312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Is something personal, something you keep to your self, something you don’t share or share with few people.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prstClr val="black"/>
                </a:solidFill>
                <a:ea typeface="+mj-ea"/>
                <a:cs typeface="+mj-cs"/>
              </a:rPr>
              <a:t>Breakout Session:</a:t>
            </a:r>
          </a:p>
          <a:p>
            <a:pPr algn="ctr"/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en-US" sz="3600" dirty="0" smtClean="0">
                <a:solidFill>
                  <a:prstClr val="black"/>
                </a:solidFill>
                <a:ea typeface="+mj-ea"/>
                <a:cs typeface="+mj-cs"/>
              </a:rPr>
              <a:t>You can…</a:t>
            </a:r>
          </a:p>
          <a:p>
            <a:pPr algn="ctr"/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en-US" sz="4400" dirty="0" smtClean="0">
                <a:solidFill>
                  <a:prstClr val="black"/>
                </a:solidFill>
                <a:ea typeface="+mj-ea"/>
                <a:cs typeface="+mj-cs"/>
              </a:rPr>
              <a:t>Ask Questions</a:t>
            </a:r>
          </a:p>
          <a:p>
            <a:pPr algn="ctr"/>
            <a:r>
              <a:rPr lang="en-US" sz="4400" dirty="0" smtClean="0">
                <a:solidFill>
                  <a:prstClr val="black"/>
                </a:solidFill>
                <a:ea typeface="+mj-ea"/>
                <a:cs typeface="+mj-cs"/>
              </a:rPr>
              <a:t>Check In</a:t>
            </a:r>
          </a:p>
          <a:p>
            <a:pPr algn="ctr"/>
            <a:r>
              <a:rPr lang="en-US" sz="4400" dirty="0" smtClean="0">
                <a:solidFill>
                  <a:prstClr val="black"/>
                </a:solidFill>
                <a:ea typeface="+mj-ea"/>
                <a:cs typeface="+mj-cs"/>
              </a:rPr>
              <a:t>Talk About Your Ideas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1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Great Job!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You learned about sexual body parts.</a:t>
            </a:r>
            <a:endParaRPr lang="en-US" dirty="0" smtClean="0"/>
          </a:p>
          <a:p>
            <a:r>
              <a:rPr lang="en-US" dirty="0" smtClean="0"/>
              <a:t>You thought about your emotions.</a:t>
            </a:r>
          </a:p>
          <a:p>
            <a:r>
              <a:rPr lang="en-US" dirty="0" smtClean="0"/>
              <a:t>You learned about privacy.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Don’t forget to say good-bye!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r>
              <a:rPr lang="en-US" dirty="0" smtClean="0"/>
              <a:t>…</a:t>
            </a:r>
            <a:r>
              <a:rPr lang="en-US" dirty="0" smtClean="0"/>
              <a:t>Puberty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 over schedule</a:t>
            </a:r>
          </a:p>
          <a:p>
            <a:r>
              <a:rPr lang="en-US" dirty="0" smtClean="0"/>
              <a:t>Boys, Girls, Both</a:t>
            </a:r>
            <a:endParaRPr lang="en-US" dirty="0" smtClean="0"/>
          </a:p>
          <a:p>
            <a:r>
              <a:rPr lang="en-US" dirty="0" smtClean="0"/>
              <a:t>Changes</a:t>
            </a:r>
            <a:endParaRPr lang="en-US" dirty="0" smtClean="0"/>
          </a:p>
          <a:p>
            <a:r>
              <a:rPr lang="en-US" dirty="0" smtClean="0"/>
              <a:t>Diversity</a:t>
            </a:r>
          </a:p>
          <a:p>
            <a:r>
              <a:rPr lang="en-US" dirty="0" smtClean="0"/>
              <a:t>Video</a:t>
            </a:r>
            <a:endParaRPr lang="en-US" dirty="0" smtClean="0"/>
          </a:p>
          <a:p>
            <a:r>
              <a:rPr lang="en-US" dirty="0" smtClean="0"/>
              <a:t>Breakout Session</a:t>
            </a:r>
          </a:p>
          <a:p>
            <a:r>
              <a:rPr lang="en-US" dirty="0" smtClean="0"/>
              <a:t>Closure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091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783</TotalTime>
  <Words>122</Words>
  <Application>Microsoft Macintosh PowerPoint</Application>
  <PresentationFormat>On-screen Show (4:3)</PresentationFormat>
  <Paragraphs>53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Human Sexuality 101</vt:lpstr>
      <vt:lpstr>Today’s Schedule</vt:lpstr>
      <vt:lpstr> </vt:lpstr>
      <vt:lpstr>Fruity Anatomical Models</vt:lpstr>
      <vt:lpstr>Privacy</vt:lpstr>
      <vt:lpstr> </vt:lpstr>
      <vt:lpstr>Closure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Sarah Louise Curtiss</cp:lastModifiedBy>
  <cp:revision>28</cp:revision>
  <dcterms:created xsi:type="dcterms:W3CDTF">2011-01-12T19:22:15Z</dcterms:created>
  <dcterms:modified xsi:type="dcterms:W3CDTF">2012-06-13T16:42:37Z</dcterms:modified>
</cp:coreProperties>
</file>