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9"/>
  </p:notesMasterIdLst>
  <p:sldIdLst>
    <p:sldId id="276" r:id="rId2"/>
    <p:sldId id="277" r:id="rId3"/>
    <p:sldId id="289" r:id="rId4"/>
    <p:sldId id="278" r:id="rId5"/>
    <p:sldId id="260" r:id="rId6"/>
    <p:sldId id="290" r:id="rId7"/>
    <p:sldId id="29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96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63B32-11A6-4F24-9FF3-54098EFAAA2E}" type="datetimeFigureOut">
              <a:rPr lang="en-US" smtClean="0"/>
              <a:t>7/11/2012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E0787-A723-4458-A574-F23E34CB6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11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Rights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E0787-A723-4458-A574-F23E34CB66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90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749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69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654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565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31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099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93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25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0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2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10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4459-62A4-46CA-8794-D21C5751C068}" type="datetimeFigureOut">
              <a:rPr lang="en-US" smtClean="0"/>
              <a:t>7/11/2012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0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02059"/>
            <a:ext cx="9144000" cy="96745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069975"/>
          </a:xfrm>
          <a:solidFill>
            <a:srgbClr val="EEECE1">
              <a:alpha val="74902"/>
            </a:srgbClr>
          </a:solidFill>
        </p:spPr>
        <p:txBody>
          <a:bodyPr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b="1" dirty="0" smtClean="0"/>
              <a:t>The Birds &amp; the Bees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10000"/>
            <a:ext cx="6400800" cy="2590800"/>
          </a:xfrm>
          <a:solidFill>
            <a:srgbClr val="EEECE1">
              <a:alpha val="74902"/>
            </a:srgbClr>
          </a:solidFill>
        </p:spPr>
        <p:txBody>
          <a:bodyPr>
            <a:normAutofit fontScale="92500" lnSpcReduction="20000"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Crushes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Sarah Curtiss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And 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Colleen Gibbons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21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Today’s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Schedule for the Day </a:t>
            </a:r>
            <a:endParaRPr lang="en-US" dirty="0" smtClean="0"/>
          </a:p>
          <a:p>
            <a:pPr lvl="0"/>
            <a:r>
              <a:rPr lang="en-US" dirty="0" smtClean="0"/>
              <a:t>Review </a:t>
            </a:r>
            <a:r>
              <a:rPr lang="en-US" dirty="0"/>
              <a:t>Rights and </a:t>
            </a:r>
            <a:r>
              <a:rPr lang="en-US" dirty="0" smtClean="0"/>
              <a:t>Responsibilities</a:t>
            </a:r>
            <a:endParaRPr lang="en-US" dirty="0"/>
          </a:p>
          <a:p>
            <a:pPr lvl="0"/>
            <a:r>
              <a:rPr lang="en-US" dirty="0" smtClean="0"/>
              <a:t>What is a Crush?</a:t>
            </a:r>
            <a:endParaRPr lang="en-US" dirty="0"/>
          </a:p>
          <a:p>
            <a:pPr lvl="0"/>
            <a:r>
              <a:rPr lang="en-US" dirty="0" smtClean="0"/>
              <a:t>How to Deal with a Crush</a:t>
            </a:r>
            <a:endParaRPr lang="en-US" dirty="0"/>
          </a:p>
          <a:p>
            <a:pPr lvl="0"/>
            <a:r>
              <a:rPr lang="en-US" dirty="0" smtClean="0"/>
              <a:t>How to Turn Someone Down</a:t>
            </a:r>
          </a:p>
          <a:p>
            <a:pPr lvl="0"/>
            <a:r>
              <a:rPr lang="en-US" dirty="0" smtClean="0"/>
              <a:t>Break </a:t>
            </a:r>
            <a:r>
              <a:rPr lang="en-US" dirty="0"/>
              <a:t>Out Sessions </a:t>
            </a:r>
            <a:endParaRPr lang="en-US" dirty="0" smtClean="0"/>
          </a:p>
          <a:p>
            <a:pPr lvl="0"/>
            <a:r>
              <a:rPr lang="en-US" dirty="0" smtClean="0"/>
              <a:t>Closure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0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Rights and Responsibilities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To be heard.</a:t>
            </a:r>
          </a:p>
          <a:p>
            <a:r>
              <a:rPr lang="en-US" dirty="0" smtClean="0"/>
              <a:t>To ask any questions.</a:t>
            </a:r>
          </a:p>
          <a:p>
            <a:r>
              <a:rPr lang="en-US" dirty="0" smtClean="0"/>
              <a:t>To not be put down.</a:t>
            </a:r>
          </a:p>
          <a:p>
            <a:r>
              <a:rPr lang="en-US" dirty="0" smtClean="0"/>
              <a:t>To pass.</a:t>
            </a:r>
          </a:p>
          <a:p>
            <a:r>
              <a:rPr lang="en-US" dirty="0" smtClean="0"/>
              <a:t>To not have assumptions made about you.</a:t>
            </a:r>
          </a:p>
          <a:p>
            <a:r>
              <a:rPr lang="en-US" dirty="0" smtClean="0"/>
              <a:t>To have your own feelings.</a:t>
            </a:r>
          </a:p>
          <a:p>
            <a:r>
              <a:rPr lang="en-US" dirty="0" smtClean="0"/>
              <a:t>To say hello and good-bye to group members.</a:t>
            </a:r>
          </a:p>
          <a:p>
            <a:r>
              <a:rPr lang="en-US" dirty="0" smtClean="0"/>
              <a:t>To be present.</a:t>
            </a:r>
          </a:p>
          <a:p>
            <a:r>
              <a:rPr lang="en-US" dirty="0" smtClean="0"/>
              <a:t>To confidentiality.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76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 fontScale="90000"/>
          </a:bodyPr>
          <a:lstStyle/>
          <a:p>
            <a:r>
              <a:rPr lang="en-US" dirty="0" smtClean="0"/>
              <a:t>What if someone likes you but you don’t like them back?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Say No with a reason</a:t>
            </a:r>
          </a:p>
          <a:p>
            <a:pPr lvl="1"/>
            <a:r>
              <a:rPr lang="en-US" dirty="0"/>
              <a:t>You’re really nice, but I just don’t like you that way</a:t>
            </a:r>
            <a:r>
              <a:rPr lang="en-US" dirty="0" smtClean="0"/>
              <a:t>.</a:t>
            </a:r>
          </a:p>
          <a:p>
            <a:r>
              <a:rPr lang="en-US" dirty="0" smtClean="0"/>
              <a:t>Say No with an alternative</a:t>
            </a:r>
          </a:p>
          <a:p>
            <a:pPr lvl="1"/>
            <a:r>
              <a:rPr lang="en-US" dirty="0" smtClean="0"/>
              <a:t>I don’t want to go out with you, but we can be friends.</a:t>
            </a:r>
          </a:p>
          <a:p>
            <a:r>
              <a:rPr lang="en-US" dirty="0" smtClean="0"/>
              <a:t>Say No and go</a:t>
            </a:r>
          </a:p>
          <a:p>
            <a:pPr lvl="1"/>
            <a:r>
              <a:rPr lang="en-US" dirty="0" smtClean="0"/>
              <a:t>I won’t go out with you. </a:t>
            </a:r>
          </a:p>
          <a:p>
            <a:pPr lvl="5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95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Let’s Practice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Choose a partner, one person  be the person with the crush and the other will practice turning someone down.  For example,</a:t>
            </a:r>
          </a:p>
          <a:p>
            <a:endParaRPr lang="en-US" dirty="0"/>
          </a:p>
          <a:p>
            <a:r>
              <a:rPr lang="en-US" dirty="0" smtClean="0"/>
              <a:t>“I really like you, I think we should hang out sometime.  Can I call you?”  </a:t>
            </a:r>
          </a:p>
          <a:p>
            <a:r>
              <a:rPr lang="en-US" dirty="0" smtClean="0"/>
              <a:t>“I don’t think that’s a good idea. I don’t really like you that way.”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3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686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Food </a:t>
            </a:r>
            <a:r>
              <a:rPr lang="en-US" smtClean="0"/>
              <a:t>for thought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en-US" dirty="0" smtClean="0"/>
          </a:p>
          <a:p>
            <a:r>
              <a:rPr lang="en-US" dirty="0" smtClean="0"/>
              <a:t>Do you know what a crush is?</a:t>
            </a:r>
          </a:p>
          <a:p>
            <a:r>
              <a:rPr lang="en-US" dirty="0" smtClean="0"/>
              <a:t>What would you do if you had a </a:t>
            </a:r>
            <a:r>
              <a:rPr lang="en-US" dirty="0" smtClean="0"/>
              <a:t>crush?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 smtClean="0"/>
              <a:t>would you </a:t>
            </a:r>
            <a:r>
              <a:rPr lang="en-US" dirty="0" smtClean="0"/>
              <a:t>do if someone had a crush on you but you didn’t like them back?</a:t>
            </a:r>
          </a:p>
          <a:p>
            <a:endParaRPr lang="en-US" dirty="0"/>
          </a:p>
          <a:p>
            <a:r>
              <a:rPr lang="en-US" dirty="0" smtClean="0"/>
              <a:t>Don’t forget to say good-bye!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Next Week…Body Image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Go over schedule</a:t>
            </a:r>
          </a:p>
          <a:p>
            <a:r>
              <a:rPr lang="en-US" dirty="0" smtClean="0"/>
              <a:t>How I feel about me</a:t>
            </a:r>
          </a:p>
          <a:p>
            <a:r>
              <a:rPr lang="en-US" dirty="0" smtClean="0"/>
              <a:t>Body Image and the media</a:t>
            </a:r>
          </a:p>
          <a:p>
            <a:r>
              <a:rPr lang="en-US" dirty="0" smtClean="0"/>
              <a:t>Positive self talk</a:t>
            </a:r>
          </a:p>
          <a:p>
            <a:r>
              <a:rPr lang="en-US" dirty="0" smtClean="0"/>
              <a:t>Breakout Session</a:t>
            </a:r>
          </a:p>
          <a:p>
            <a:r>
              <a:rPr lang="en-US" dirty="0" smtClean="0"/>
              <a:t>Closure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r>
              <a:rPr lang="en-US" dirty="0" smtClean="0"/>
              <a:t>Closure</a:t>
            </a:r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638800"/>
            <a:ext cx="920750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412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723</TotalTime>
  <Words>280</Words>
  <Application>Microsoft Office PowerPoint</Application>
  <PresentationFormat>On-screen Show (4:3)</PresentationFormat>
  <Paragraphs>56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 The Birds &amp; the Bees </vt:lpstr>
      <vt:lpstr>Today’s Schedule</vt:lpstr>
      <vt:lpstr>Rights and Responsibilities</vt:lpstr>
      <vt:lpstr>What if someone likes you but you don’t like them back?</vt:lpstr>
      <vt:lpstr>Let’s Practice</vt:lpstr>
      <vt:lpstr> </vt:lpstr>
      <vt:lpstr>Closure</vt:lpstr>
    </vt:vector>
  </TitlesOfParts>
  <Company>University of Illinois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Sexuality Training Workshop for Educators</dc:title>
  <dc:creator>Sarah L Curtiss</dc:creator>
  <cp:lastModifiedBy>Administrator</cp:lastModifiedBy>
  <cp:revision>34</cp:revision>
  <dcterms:created xsi:type="dcterms:W3CDTF">2011-01-12T19:22:15Z</dcterms:created>
  <dcterms:modified xsi:type="dcterms:W3CDTF">2012-07-11T20:47:57Z</dcterms:modified>
</cp:coreProperties>
</file>