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76" r:id="rId2"/>
    <p:sldId id="277" r:id="rId3"/>
    <p:sldId id="289" r:id="rId4"/>
    <p:sldId id="278" r:id="rId5"/>
    <p:sldId id="260" r:id="rId6"/>
    <p:sldId id="292" r:id="rId7"/>
    <p:sldId id="293" r:id="rId8"/>
    <p:sldId id="295" r:id="rId9"/>
    <p:sldId id="290" r:id="rId10"/>
    <p:sldId id="29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004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Crushes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Chelsie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Lonbom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Colleen Gibbons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Schedule for the Day </a:t>
            </a:r>
            <a:endParaRPr lang="en-US" dirty="0" smtClean="0"/>
          </a:p>
          <a:p>
            <a:pPr lvl="0"/>
            <a:r>
              <a:rPr lang="en-US" dirty="0" smtClean="0"/>
              <a:t>Review </a:t>
            </a:r>
            <a:r>
              <a:rPr lang="en-US" dirty="0"/>
              <a:t>Rights and </a:t>
            </a:r>
            <a:r>
              <a:rPr lang="en-US" dirty="0" smtClean="0"/>
              <a:t>Responsibilities</a:t>
            </a:r>
            <a:endParaRPr lang="en-US" dirty="0"/>
          </a:p>
          <a:p>
            <a:pPr lvl="0"/>
            <a:r>
              <a:rPr lang="en-US" dirty="0" smtClean="0"/>
              <a:t>How I Feel About my Body</a:t>
            </a:r>
            <a:endParaRPr lang="en-US" dirty="0"/>
          </a:p>
          <a:p>
            <a:pPr lvl="0"/>
            <a:r>
              <a:rPr lang="en-US" dirty="0" smtClean="0"/>
              <a:t>Positive Self-Talk</a:t>
            </a:r>
          </a:p>
          <a:p>
            <a:pPr lvl="0"/>
            <a:r>
              <a:rPr lang="en-US" dirty="0" smtClean="0"/>
              <a:t>Role-Play</a:t>
            </a:r>
          </a:p>
          <a:p>
            <a:pPr lvl="0"/>
            <a:r>
              <a:rPr lang="en-US" dirty="0" smtClean="0"/>
              <a:t>Self-Portraits </a:t>
            </a:r>
          </a:p>
          <a:p>
            <a:pPr lvl="0"/>
            <a:r>
              <a:rPr lang="en-US" dirty="0" smtClean="0"/>
              <a:t>Break out Sessions</a:t>
            </a:r>
          </a:p>
          <a:p>
            <a:pPr lvl="0"/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Talking When Someone Else is Talking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Hitting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Name Calling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dirty="0" smtClean="0"/>
              <a:t>What is Body Image?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6000" dirty="0" smtClean="0"/>
              <a:t>How </a:t>
            </a:r>
            <a:r>
              <a:rPr lang="en-US" sz="6000" dirty="0"/>
              <a:t>we think and feel about our body and appearance.  </a:t>
            </a:r>
          </a:p>
          <a:p>
            <a:pPr marL="2286000" lvl="5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How I Feel About My Body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person will write down how they feel about their body.  DON’T PUT YOUR NAME ON IT.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We will collect all the answers.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Each person will get someone’s answer- if you get your own, just pretend you don’t know who wrote it.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Each person will read the answer.</a:t>
            </a:r>
          </a:p>
          <a:p>
            <a:r>
              <a:rPr lang="en-US" dirty="0" smtClean="0">
                <a:solidFill>
                  <a:schemeClr val="accent5"/>
                </a:solidFill>
              </a:rPr>
              <a:t>Don’t try to guess who wrote what or share which one is yours.  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Positive Self-Talk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</a:t>
            </a:r>
            <a:r>
              <a:rPr lang="en-US" dirty="0"/>
              <a:t>I love my body just the way it is</a:t>
            </a:r>
            <a:r>
              <a:rPr lang="en-US" dirty="0" smtClean="0"/>
              <a:t>”</a:t>
            </a:r>
          </a:p>
          <a:p>
            <a:r>
              <a:rPr lang="en-US" dirty="0">
                <a:solidFill>
                  <a:schemeClr val="tx2"/>
                </a:solidFill>
              </a:rPr>
              <a:t>“I might not be perfect in their eyes, but nobody is! I like my body.</a:t>
            </a:r>
            <a:r>
              <a:rPr lang="en-US" dirty="0" smtClean="0">
                <a:solidFill>
                  <a:schemeClr val="tx2"/>
                </a:solidFill>
              </a:rPr>
              <a:t>”</a:t>
            </a:r>
          </a:p>
          <a:p>
            <a:r>
              <a:rPr lang="en-US" dirty="0">
                <a:solidFill>
                  <a:schemeClr val="accent1"/>
                </a:solidFill>
              </a:rPr>
              <a:t>“There isn’t one ‘perfect’ body type. I feel good about how I look.</a:t>
            </a:r>
            <a:r>
              <a:rPr lang="en-US" dirty="0" smtClean="0">
                <a:solidFill>
                  <a:schemeClr val="accent1"/>
                </a:solidFill>
              </a:rPr>
              <a:t>”</a:t>
            </a:r>
          </a:p>
          <a:p>
            <a:r>
              <a:rPr lang="en-US" dirty="0">
                <a:solidFill>
                  <a:schemeClr val="accent3"/>
                </a:solidFill>
              </a:rPr>
              <a:t>“My body allows me to do my favorite things, like _____________” (ex. Run, swim, dance, be with friends,…</a:t>
            </a:r>
            <a:r>
              <a:rPr lang="en-US" dirty="0" smtClean="0">
                <a:solidFill>
                  <a:schemeClr val="accent3"/>
                </a:solidFill>
              </a:rPr>
              <a:t>)</a:t>
            </a:r>
          </a:p>
          <a:p>
            <a:r>
              <a:rPr lang="en-US" dirty="0">
                <a:solidFill>
                  <a:schemeClr val="accent4"/>
                </a:solidFill>
              </a:rPr>
              <a:t>“I love my _______________________ because it allows me to _________________.</a:t>
            </a:r>
            <a:r>
              <a:rPr lang="en-US" dirty="0" smtClean="0">
                <a:solidFill>
                  <a:schemeClr val="accent4"/>
                </a:solidFill>
              </a:rPr>
              <a:t>”</a:t>
            </a:r>
          </a:p>
          <a:p>
            <a:r>
              <a:rPr lang="en-US" dirty="0">
                <a:solidFill>
                  <a:schemeClr val="accent5"/>
                </a:solidFill>
              </a:rPr>
              <a:t>“I am unique and original and am thankful for my body.”</a:t>
            </a:r>
            <a:endParaRPr lang="en-US" dirty="0" smtClean="0">
              <a:solidFill>
                <a:schemeClr val="accent5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02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Small Group Role Play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Girls	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/>
                </a:solidFill>
              </a:rPr>
              <a:t>You are shopping with your friends and have to buy a bigger size than the other </a:t>
            </a:r>
            <a:r>
              <a:rPr lang="en-US" dirty="0" smtClean="0">
                <a:solidFill>
                  <a:schemeClr val="tx2"/>
                </a:solidFill>
              </a:rPr>
              <a:t>girls</a:t>
            </a:r>
          </a:p>
          <a:p>
            <a:r>
              <a:rPr lang="en-US" dirty="0">
                <a:solidFill>
                  <a:schemeClr val="accent4"/>
                </a:solidFill>
              </a:rPr>
              <a:t>Someone comments on how skinny your sister is in front  of </a:t>
            </a:r>
            <a:r>
              <a:rPr lang="en-US" dirty="0" smtClean="0">
                <a:solidFill>
                  <a:schemeClr val="accent4"/>
                </a:solidFill>
              </a:rPr>
              <a:t>you</a:t>
            </a:r>
          </a:p>
          <a:p>
            <a:r>
              <a:rPr lang="en-US" dirty="0"/>
              <a:t>You are picked last for a team in gym class because the captain said you aren’t very athletic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Boys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You are walking down the hall and an older boy calls you “shorty</a:t>
            </a:r>
            <a:r>
              <a:rPr lang="en-US" dirty="0" smtClean="0">
                <a:solidFill>
                  <a:schemeClr val="accent1"/>
                </a:solidFill>
              </a:rPr>
              <a:t>”</a:t>
            </a:r>
          </a:p>
          <a:p>
            <a:r>
              <a:rPr lang="en-US" dirty="0">
                <a:solidFill>
                  <a:schemeClr val="accent3"/>
                </a:solidFill>
              </a:rPr>
              <a:t>You are in gym class and cannot climb the rope. Some boys make fun of your “small muscles</a:t>
            </a:r>
            <a:r>
              <a:rPr lang="en-US" dirty="0" smtClean="0">
                <a:solidFill>
                  <a:schemeClr val="accent3"/>
                </a:solidFill>
              </a:rPr>
              <a:t>”</a:t>
            </a:r>
          </a:p>
          <a:p>
            <a:r>
              <a:rPr lang="en-US" dirty="0"/>
              <a:t>You are picked last for a team in gym class because the captain said you aren’t very athletic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6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Self Portraits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pic>
        <p:nvPicPr>
          <p:cNvPr id="8" name="Picture 7" descr="self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57400"/>
            <a:ext cx="1581150" cy="2076450"/>
          </a:xfrm>
          <a:prstGeom prst="rect">
            <a:avLst/>
          </a:prstGeom>
        </p:spPr>
      </p:pic>
      <p:pic>
        <p:nvPicPr>
          <p:cNvPr id="9" name="Picture 8" descr="self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038600"/>
            <a:ext cx="1828800" cy="2419350"/>
          </a:xfrm>
          <a:prstGeom prst="rect">
            <a:avLst/>
          </a:prstGeom>
        </p:spPr>
      </p:pic>
      <p:pic>
        <p:nvPicPr>
          <p:cNvPr id="10" name="Picture 9" descr="self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00200"/>
            <a:ext cx="1514475" cy="1724025"/>
          </a:xfrm>
          <a:prstGeom prst="rect">
            <a:avLst/>
          </a:prstGeom>
        </p:spPr>
      </p:pic>
      <p:pic>
        <p:nvPicPr>
          <p:cNvPr id="11" name="Picture 10" descr="self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429000"/>
            <a:ext cx="2603500" cy="3124200"/>
          </a:xfrm>
          <a:prstGeom prst="rect">
            <a:avLst/>
          </a:prstGeom>
        </p:spPr>
      </p:pic>
      <p:pic>
        <p:nvPicPr>
          <p:cNvPr id="12" name="Picture 11" descr="self 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47800"/>
            <a:ext cx="1847850" cy="2638425"/>
          </a:xfrm>
          <a:prstGeom prst="rect">
            <a:avLst/>
          </a:prstGeom>
        </p:spPr>
      </p:pic>
      <p:pic>
        <p:nvPicPr>
          <p:cNvPr id="13" name="Picture 12" descr="self6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410075"/>
            <a:ext cx="17811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0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8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Food </a:t>
            </a:r>
            <a:r>
              <a:rPr lang="en-US" smtClean="0"/>
              <a:t>for thought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How do you feel about your body?</a:t>
            </a:r>
          </a:p>
          <a:p>
            <a:r>
              <a:rPr lang="en-US" dirty="0" smtClean="0"/>
              <a:t>What can you do if you feel bad about your body?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Don’t forget to say good-bye!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Next Week…Hygiene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 over schedule</a:t>
            </a:r>
          </a:p>
          <a:p>
            <a:r>
              <a:rPr lang="en-US" dirty="0" smtClean="0"/>
              <a:t>Hygiene Olympics</a:t>
            </a:r>
          </a:p>
          <a:p>
            <a:r>
              <a:rPr lang="en-US" dirty="0" smtClean="0"/>
              <a:t>Breakout Session</a:t>
            </a:r>
          </a:p>
          <a:p>
            <a:r>
              <a:rPr lang="en-US" dirty="0" smtClean="0"/>
              <a:t>Closure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12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367</Words>
  <Application>Microsoft Office PowerPoint</Application>
  <PresentationFormat>On-screen Show (4:3)</PresentationFormat>
  <Paragraphs>68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The Birds &amp; the Bees </vt:lpstr>
      <vt:lpstr>Today’s Schedule</vt:lpstr>
      <vt:lpstr>Rights and Responsibilities</vt:lpstr>
      <vt:lpstr>What is Body Image?</vt:lpstr>
      <vt:lpstr>How I Feel About My Body</vt:lpstr>
      <vt:lpstr>Positive Self-Talk</vt:lpstr>
      <vt:lpstr>Small Group Role Play</vt:lpstr>
      <vt:lpstr>Self Portraits</vt:lpstr>
      <vt:lpstr> </vt:lpstr>
      <vt:lpstr>Closure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Curtiss, Sarah L</cp:lastModifiedBy>
  <cp:revision>37</cp:revision>
  <dcterms:created xsi:type="dcterms:W3CDTF">2011-01-12T19:22:15Z</dcterms:created>
  <dcterms:modified xsi:type="dcterms:W3CDTF">2012-07-18T18:06:02Z</dcterms:modified>
</cp:coreProperties>
</file>