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3"/>
  </p:notesMasterIdLst>
  <p:sldIdLst>
    <p:sldId id="276" r:id="rId2"/>
    <p:sldId id="277" r:id="rId3"/>
    <p:sldId id="289" r:id="rId4"/>
    <p:sldId id="278" r:id="rId5"/>
    <p:sldId id="292" r:id="rId6"/>
    <p:sldId id="298" r:id="rId7"/>
    <p:sldId id="293" r:id="rId8"/>
    <p:sldId id="299" r:id="rId9"/>
    <p:sldId id="294" r:id="rId10"/>
    <p:sldId id="300" r:id="rId11"/>
    <p:sldId id="296" r:id="rId12"/>
    <p:sldId id="301" r:id="rId13"/>
    <p:sldId id="295" r:id="rId14"/>
    <p:sldId id="302" r:id="rId15"/>
    <p:sldId id="297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5" r:id="rId24"/>
    <p:sldId id="316" r:id="rId25"/>
    <p:sldId id="310" r:id="rId26"/>
    <p:sldId id="311" r:id="rId27"/>
    <p:sldId id="312" r:id="rId28"/>
    <p:sldId id="313" r:id="rId29"/>
    <p:sldId id="314" r:id="rId30"/>
    <p:sldId id="290" r:id="rId31"/>
    <p:sldId id="29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096" y="-6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8/1/12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E0787-A723-4458-A574-F23E34CB66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8/1/12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Wrap Up and Review</a:t>
            </a:r>
            <a:endParaRPr lang="en-US" sz="4800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Chelsie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Lonbom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Schedule for the Day </a:t>
            </a:r>
            <a:endParaRPr lang="en-US" dirty="0" smtClean="0"/>
          </a:p>
          <a:p>
            <a:pPr lvl="0"/>
            <a:r>
              <a:rPr lang="en-US" dirty="0" smtClean="0"/>
              <a:t>Review </a:t>
            </a:r>
            <a:r>
              <a:rPr lang="en-US" dirty="0"/>
              <a:t>Rights and </a:t>
            </a:r>
            <a:r>
              <a:rPr lang="en-US" dirty="0" smtClean="0"/>
              <a:t>Responsibilities</a:t>
            </a:r>
            <a:endParaRPr lang="en-US" dirty="0"/>
          </a:p>
          <a:p>
            <a:pPr lvl="0"/>
            <a:r>
              <a:rPr lang="en-US" dirty="0" smtClean="0"/>
              <a:t>Vote with your feet</a:t>
            </a:r>
            <a:endParaRPr lang="en-US" dirty="0"/>
          </a:p>
          <a:p>
            <a:pPr lvl="0"/>
            <a:r>
              <a:rPr lang="en-US" dirty="0" smtClean="0"/>
              <a:t>What have I learned?</a:t>
            </a:r>
          </a:p>
          <a:p>
            <a:pPr lvl="0"/>
            <a:r>
              <a:rPr lang="en-US" dirty="0" smtClean="0"/>
              <a:t>Evaluations</a:t>
            </a:r>
            <a:endParaRPr lang="en-US" dirty="0" smtClean="0"/>
          </a:p>
          <a:p>
            <a:pPr lvl="0"/>
            <a:r>
              <a:rPr lang="en-US" dirty="0" smtClean="0"/>
              <a:t>Break </a:t>
            </a:r>
            <a:r>
              <a:rPr lang="en-US" dirty="0" smtClean="0"/>
              <a:t>out Sessions</a:t>
            </a:r>
          </a:p>
          <a:p>
            <a:pPr lvl="0"/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Rights and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Talking When Someone Else is Talking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Hitting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 Name Calling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6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dirty="0" smtClean="0"/>
              <a:t>Vote with your feet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One wall says “True” the other wall says “False”. Go to  the side of the wall with the answer you think is right.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In a little bit we’re going to change to “agree” or “disagree” so you can share your opinion. </a:t>
            </a:r>
            <a:endParaRPr lang="en-US" dirty="0"/>
          </a:p>
          <a:p>
            <a:pPr marL="2286000" lvl="5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0" y="2438400"/>
            <a:ext cx="434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Only men have a penis.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25653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TRUE!!!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88" y="681355"/>
            <a:ext cx="5486400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Only men have a penis.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08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0" y="2438400"/>
            <a:ext cx="434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Babies grow in the vagina.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99895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FALSE!!!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59" y="681355"/>
            <a:ext cx="5321257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Babies grow in the uterus.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4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1752600"/>
            <a:ext cx="609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Girls have periods because they release eggs from their ovaries.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6387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TRUE!!!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88" y="681355"/>
            <a:ext cx="5486400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releasing of eggs is what causes menstruation (period).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582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1981200"/>
            <a:ext cx="609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Little children are going through puberty.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8927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FALSE!!!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59" y="681355"/>
            <a:ext cx="5321257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Puberty usually starts between 11-13 for girls and 12-14 for boys.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94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1676400"/>
            <a:ext cx="609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Puberty is your body changing from a child’s body to an adult’s body.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8367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TRUE!!!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88" y="681355"/>
            <a:ext cx="5486400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Puberty is a period of change.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93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2362200"/>
            <a:ext cx="609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Puberty lasts the rest of your life.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23899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FALSE!!!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59" y="681355"/>
            <a:ext cx="5321257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Your body will finish going through puberty and then you will have an adult body (that doesn’t mean you’ll be an adult yet!).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61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2362200"/>
            <a:ext cx="609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Men can get pregnant.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84529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FALSE!!!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59" y="681355"/>
            <a:ext cx="5321257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Only women can get pregnant.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696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2057400"/>
            <a:ext cx="609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People can get pregnant before puberty.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0030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FALSE!!!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59" y="681355"/>
            <a:ext cx="5321257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If someone is pregnant that means their body has gone through puberty.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18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295400"/>
            <a:ext cx="6705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If teenagers don’t wear deodorant, people might have weird thoughts about them.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36193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TRUE!!!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88" y="681355"/>
            <a:ext cx="5486400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People might have weird thoughts about you if your body smells.  Deodorant helps your body smell good.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0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600200"/>
            <a:ext cx="670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If someone hurts you or pressures you about sex, you should tell someone.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87852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TRUE!!!</a:t>
            </a:r>
            <a:endParaRPr lang="en-US" sz="6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88" y="681355"/>
            <a:ext cx="5486400" cy="39776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No one should ever hurt you or pressure you!  Tell someone like your mom or dad or even a school counselor. They will help you out!  </a:t>
            </a:r>
            <a:r>
              <a:rPr lang="en-US" b="1" dirty="0" smtClean="0"/>
              <a:t>Remember, you should not joke about this because it’s serious</a:t>
            </a:r>
            <a:r>
              <a:rPr lang="en-US" dirty="0" smtClean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72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2954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Agree or Disagree?</a:t>
            </a:r>
          </a:p>
          <a:p>
            <a:pPr algn="ctr"/>
            <a:endParaRPr lang="en-US" sz="6000" dirty="0"/>
          </a:p>
          <a:p>
            <a:pPr algn="ctr"/>
            <a:r>
              <a:rPr lang="en-US" sz="4800" dirty="0" smtClean="0"/>
              <a:t>Middle school students should be allowed to go on dates.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1217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2954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Agree or Disagree?</a:t>
            </a:r>
          </a:p>
          <a:p>
            <a:pPr algn="ctr"/>
            <a:endParaRPr lang="en-US" sz="6000" dirty="0"/>
          </a:p>
          <a:p>
            <a:pPr algn="ctr"/>
            <a:r>
              <a:rPr lang="en-US" sz="4800" dirty="0" smtClean="0"/>
              <a:t>You should always turn someone down who has a crush on you.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355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7315200" cy="5029200"/>
          </a:xfrm>
          <a:prstGeom prst="rect">
            <a:avLst/>
          </a:prstGeom>
          <a:solidFill>
            <a:schemeClr val="bg1">
              <a:alpha val="94000"/>
            </a:schemeClr>
          </a:solidFill>
          <a:ln w="28575" cmpd="sng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12954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Agree or Disagree?</a:t>
            </a:r>
          </a:p>
          <a:p>
            <a:pPr algn="ctr"/>
            <a:endParaRPr lang="en-US" sz="6000" dirty="0"/>
          </a:p>
          <a:p>
            <a:pPr algn="ctr"/>
            <a:r>
              <a:rPr lang="en-US" sz="4800" dirty="0" smtClean="0"/>
              <a:t>Kids at school can make you feel sad about your body.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355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did you learn?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In front of you , you have a work book that reviews the information we covered in this course.  </a:t>
            </a:r>
          </a:p>
          <a:p>
            <a:pPr marL="0" indent="0" algn="ctr">
              <a:buNone/>
            </a:pPr>
            <a:r>
              <a:rPr lang="en-US" dirty="0" smtClean="0"/>
              <a:t>You can read this </a:t>
            </a:r>
            <a:r>
              <a:rPr lang="en-US" dirty="0" smtClean="0"/>
              <a:t>whenever you want an there are questions you can answer to help you think about it.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Are there any questions you would like to ask to the group (remember we’ll still have a break out session)?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50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We want to learn from you!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Answer as honestly as you can (it’s okay to say something negative if it’s the truth)?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Chelsie</a:t>
            </a:r>
            <a:r>
              <a:rPr lang="en-US" dirty="0" smtClean="0"/>
              <a:t> and Sarah can help- Just ask!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6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866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9" name="Content Placeholder 8" descr="good by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12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</TotalTime>
  <Words>549</Words>
  <Application>Microsoft Macintosh PowerPoint</Application>
  <PresentationFormat>On-screen Show (4:3)</PresentationFormat>
  <Paragraphs>95</Paragraphs>
  <Slides>31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 The Birds &amp; the Bees </vt:lpstr>
      <vt:lpstr>Today’s Schedule</vt:lpstr>
      <vt:lpstr>Rights and Responsibilities</vt:lpstr>
      <vt:lpstr>Vote with your feet</vt:lpstr>
      <vt:lpstr> </vt:lpstr>
      <vt:lpstr>TRUE!!!</vt:lpstr>
      <vt:lpstr> </vt:lpstr>
      <vt:lpstr>FALSE!!!</vt:lpstr>
      <vt:lpstr> </vt:lpstr>
      <vt:lpstr>TRUE!!!</vt:lpstr>
      <vt:lpstr> </vt:lpstr>
      <vt:lpstr>FALSE!!!</vt:lpstr>
      <vt:lpstr> </vt:lpstr>
      <vt:lpstr>TRUE!!!</vt:lpstr>
      <vt:lpstr> </vt:lpstr>
      <vt:lpstr>FALSE!!!</vt:lpstr>
      <vt:lpstr> </vt:lpstr>
      <vt:lpstr>FALSE!!!</vt:lpstr>
      <vt:lpstr> </vt:lpstr>
      <vt:lpstr>FALSE!!!</vt:lpstr>
      <vt:lpstr> </vt:lpstr>
      <vt:lpstr>TRUE!!!</vt:lpstr>
      <vt:lpstr> </vt:lpstr>
      <vt:lpstr>TRUE!!!</vt:lpstr>
      <vt:lpstr> </vt:lpstr>
      <vt:lpstr> </vt:lpstr>
      <vt:lpstr> </vt:lpstr>
      <vt:lpstr>What did you learn?</vt:lpstr>
      <vt:lpstr>Evaluations</vt:lpstr>
      <vt:lpstr> </vt:lpstr>
      <vt:lpstr>Closure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Sarah Louise Curtiss</cp:lastModifiedBy>
  <cp:revision>46</cp:revision>
  <dcterms:created xsi:type="dcterms:W3CDTF">2011-01-12T19:22:15Z</dcterms:created>
  <dcterms:modified xsi:type="dcterms:W3CDTF">2012-08-01T16:46:00Z</dcterms:modified>
</cp:coreProperties>
</file>