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276" r:id="rId2"/>
    <p:sldId id="277" r:id="rId3"/>
    <p:sldId id="278" r:id="rId4"/>
    <p:sldId id="260" r:id="rId5"/>
    <p:sldId id="296" r:id="rId6"/>
    <p:sldId id="297" r:id="rId7"/>
    <p:sldId id="298" r:id="rId8"/>
    <p:sldId id="299" r:id="rId9"/>
    <p:sldId id="300" r:id="rId10"/>
    <p:sldId id="292" r:id="rId11"/>
    <p:sldId id="295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00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7rSjh52fGTg?version=3&amp;hl=en_US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Body Image</a:t>
            </a:r>
            <a:endParaRPr lang="en-US" sz="4800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Andrea Harrell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How </a:t>
            </a:r>
            <a:r>
              <a:rPr lang="en-US" dirty="0" smtClean="0"/>
              <a:t>I Feel About my Body</a:t>
            </a:r>
            <a:endParaRPr lang="en-US" dirty="0"/>
          </a:p>
          <a:p>
            <a:pPr lvl="0"/>
            <a:r>
              <a:rPr lang="en-US" dirty="0" smtClean="0"/>
              <a:t>Positive Self-Talk</a:t>
            </a:r>
          </a:p>
          <a:p>
            <a:pPr lvl="0"/>
            <a:r>
              <a:rPr lang="en-US" dirty="0" smtClean="0"/>
              <a:t>Role-Play</a:t>
            </a:r>
          </a:p>
          <a:p>
            <a:pPr lvl="0"/>
            <a:r>
              <a:rPr lang="en-US" dirty="0" smtClean="0"/>
              <a:t>Self-Portraits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en-US" dirty="0" smtClean="0"/>
              <a:t>What is Body Image?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How </a:t>
            </a:r>
            <a:r>
              <a:rPr lang="en-US" sz="6000" dirty="0"/>
              <a:t>we think and feel about our body and appearance.  </a:t>
            </a:r>
          </a:p>
          <a:p>
            <a:pPr marL="2286000" lvl="5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Body Stories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Circle all the feeling words in the story.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5"/>
                </a:solidFill>
              </a:rPr>
              <a:t>Underline when the author talks about his or her feelings changing.</a:t>
            </a:r>
          </a:p>
          <a:p>
            <a:pPr marL="0" indent="0">
              <a:buNone/>
            </a:pPr>
            <a:endParaRPr lang="en-US" dirty="0" smtClean="0">
              <a:solidFill>
                <a:schemeClr val="accent5"/>
              </a:solidFill>
            </a:endParaRPr>
          </a:p>
          <a:p>
            <a:r>
              <a:rPr lang="en-US" dirty="0" smtClean="0">
                <a:solidFill>
                  <a:schemeClr val="accent4"/>
                </a:solidFill>
              </a:rPr>
              <a:t>Underline when the author talks about misconceptions people have because of his or her body.  </a:t>
            </a:r>
            <a:endParaRPr lang="en-US" dirty="0" smtClean="0">
              <a:solidFill>
                <a:schemeClr val="accent4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9144000" cy="7620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143000"/>
            <a:ext cx="6629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1136" y="2186130"/>
            <a:ext cx="48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45% of healthy weight women and 23% of healthy weight men</a:t>
            </a:r>
          </a:p>
          <a:p>
            <a:pPr algn="ctr"/>
            <a:r>
              <a:rPr lang="en-US" sz="3600" dirty="0"/>
              <a:t>describe themselves as overweight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34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9144000" cy="7620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143000"/>
            <a:ext cx="6629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1136" y="2438400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50% of 3rd-6th graders indicate that they want to be thinner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047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9144000" cy="7620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143000"/>
            <a:ext cx="6629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1835140"/>
            <a:ext cx="48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 average woman’s height is 5’4” and she weighs 144 pounds </a:t>
            </a:r>
            <a:r>
              <a:rPr lang="en-US" sz="3600" dirty="0" smtClean="0"/>
              <a:t>…</a:t>
            </a:r>
          </a:p>
          <a:p>
            <a:pPr algn="ctr"/>
            <a:r>
              <a:rPr lang="en-US" sz="3600" dirty="0" smtClean="0"/>
              <a:t>The average </a:t>
            </a:r>
            <a:r>
              <a:rPr lang="en-US" sz="3600" dirty="0"/>
              <a:t>model is 5’ 11” and weighs 117 pounds.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29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9144000" cy="7620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143000"/>
            <a:ext cx="6629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1835140"/>
            <a:ext cx="48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Some people feel so bad about their bodies, they develop eating disorders.  Eating </a:t>
            </a:r>
            <a:r>
              <a:rPr lang="en-US" sz="3600" dirty="0"/>
              <a:t>disorders are dangerous and can lead to death.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764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8275" y="3810000"/>
            <a:ext cx="6435725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9144000" cy="7620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143000"/>
            <a:ext cx="66294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2438400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4 out of 5 children at age 10 are afraid of being fat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649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What Influences People to Feel the Way they do?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pic>
        <p:nvPicPr>
          <p:cNvPr id="3" name="7rSjh52fGTg?version=3&amp;hl=en_US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2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Self Portraits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pic>
        <p:nvPicPr>
          <p:cNvPr id="8" name="Picture 7" descr="self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57400"/>
            <a:ext cx="1581150" cy="2076450"/>
          </a:xfrm>
          <a:prstGeom prst="rect">
            <a:avLst/>
          </a:prstGeom>
        </p:spPr>
      </p:pic>
      <p:pic>
        <p:nvPicPr>
          <p:cNvPr id="9" name="Picture 8" descr="self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38600"/>
            <a:ext cx="1828800" cy="2419350"/>
          </a:xfrm>
          <a:prstGeom prst="rect">
            <a:avLst/>
          </a:prstGeom>
        </p:spPr>
      </p:pic>
      <p:pic>
        <p:nvPicPr>
          <p:cNvPr id="10" name="Picture 9" descr="self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00200"/>
            <a:ext cx="1514475" cy="1724025"/>
          </a:xfrm>
          <a:prstGeom prst="rect">
            <a:avLst/>
          </a:prstGeom>
        </p:spPr>
      </p:pic>
      <p:pic>
        <p:nvPicPr>
          <p:cNvPr id="11" name="Picture 10" descr="self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429000"/>
            <a:ext cx="2603500" cy="3124200"/>
          </a:xfrm>
          <a:prstGeom prst="rect">
            <a:avLst/>
          </a:prstGeom>
        </p:spPr>
      </p:pic>
      <p:pic>
        <p:nvPicPr>
          <p:cNvPr id="12" name="Picture 11" descr="self 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47800"/>
            <a:ext cx="1847850" cy="2638425"/>
          </a:xfrm>
          <a:prstGeom prst="rect">
            <a:avLst/>
          </a:prstGeom>
        </p:spPr>
      </p:pic>
      <p:pic>
        <p:nvPicPr>
          <p:cNvPr id="13" name="Picture 12" descr="self6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410075"/>
            <a:ext cx="17811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0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en-US" dirty="0" smtClean="0"/>
              <a:t>What did you learn today?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Week…Crushes</a:t>
            </a:r>
          </a:p>
          <a:p>
            <a:pPr lvl="1"/>
            <a:r>
              <a:rPr lang="en-US" dirty="0" smtClean="0"/>
              <a:t>What is a crush</a:t>
            </a:r>
            <a:endParaRPr lang="en-US" dirty="0" smtClean="0"/>
          </a:p>
          <a:p>
            <a:pPr lvl="1"/>
            <a:r>
              <a:rPr lang="en-US" dirty="0" smtClean="0"/>
              <a:t>How to deal with a crush</a:t>
            </a:r>
            <a:endParaRPr lang="en-US" dirty="0" smtClean="0"/>
          </a:p>
          <a:p>
            <a:pPr lvl="1"/>
            <a:r>
              <a:rPr lang="en-US" dirty="0" smtClean="0"/>
              <a:t>Asking someone out</a:t>
            </a:r>
            <a:endParaRPr lang="en-US" dirty="0" smtClean="0"/>
          </a:p>
          <a:p>
            <a:pPr lvl="1"/>
            <a:r>
              <a:rPr lang="en-US" dirty="0" smtClean="0"/>
              <a:t>Turning someon</a:t>
            </a:r>
            <a:r>
              <a:rPr lang="en-US" dirty="0" smtClean="0"/>
              <a:t>e down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638800"/>
            <a:ext cx="9207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</TotalTime>
  <Words>201</Words>
  <Application>Microsoft Office PowerPoint</Application>
  <PresentationFormat>On-screen Show (4:3)</PresentationFormat>
  <Paragraphs>41</Paragraphs>
  <Slides>12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The Birds &amp; the Bees </vt:lpstr>
      <vt:lpstr>Today’s Schedule</vt:lpstr>
      <vt:lpstr>What is Body Image?</vt:lpstr>
      <vt:lpstr>Body Stories</vt:lpstr>
      <vt:lpstr> </vt:lpstr>
      <vt:lpstr> </vt:lpstr>
      <vt:lpstr> </vt:lpstr>
      <vt:lpstr> </vt:lpstr>
      <vt:lpstr> </vt:lpstr>
      <vt:lpstr>What Influences People to Feel the Way they do?</vt:lpstr>
      <vt:lpstr>Self Portraits</vt:lpstr>
      <vt:lpstr>What did you learn today?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Curtiss, Sarah L</cp:lastModifiedBy>
  <cp:revision>42</cp:revision>
  <dcterms:created xsi:type="dcterms:W3CDTF">2011-01-12T19:22:15Z</dcterms:created>
  <dcterms:modified xsi:type="dcterms:W3CDTF">2012-10-17T21:00:54Z</dcterms:modified>
</cp:coreProperties>
</file>