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B95D3CB-4FA2-4DE7-A8FE-A6D93ABE3898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0E586BE-EB9F-4515-9AE3-F4469ACFD50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Value Exercise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9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28800" y="1905000"/>
            <a:ext cx="5943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4000" dirty="0">
                <a:solidFill>
                  <a:srgbClr val="DEF5FA"/>
                </a:solidFill>
                <a:ea typeface="+mj-ea"/>
                <a:cs typeface="+mj-cs"/>
              </a:rPr>
              <a:t>A woman should give up her </a:t>
            </a:r>
            <a:r>
              <a:rPr lang="en-US" sz="4000" dirty="0" smtClean="0">
                <a:solidFill>
                  <a:srgbClr val="DEF5FA"/>
                </a:solidFill>
                <a:ea typeface="+mj-ea"/>
                <a:cs typeface="+mj-cs"/>
              </a:rPr>
              <a:t>job </a:t>
            </a:r>
            <a:r>
              <a:rPr lang="en-US" sz="4000" dirty="0">
                <a:solidFill>
                  <a:srgbClr val="DEF5FA"/>
                </a:solidFill>
                <a:ea typeface="+mj-ea"/>
                <a:cs typeface="+mj-cs"/>
              </a:rPr>
              <a:t>when </a:t>
            </a:r>
            <a:r>
              <a:rPr lang="en-US" sz="4000" dirty="0" smtClean="0">
                <a:solidFill>
                  <a:srgbClr val="DEF5FA"/>
                </a:solidFill>
                <a:ea typeface="+mj-ea"/>
                <a:cs typeface="+mj-cs"/>
              </a:rPr>
              <a:t>her children </a:t>
            </a:r>
            <a:r>
              <a:rPr lang="en-US" sz="4000" dirty="0">
                <a:solidFill>
                  <a:srgbClr val="DEF5FA"/>
                </a:solidFill>
                <a:ea typeface="+mj-ea"/>
                <a:cs typeface="+mj-cs"/>
              </a:rPr>
              <a:t>are born.</a:t>
            </a:r>
            <a:endParaRPr lang="en-US" sz="4000" dirty="0">
              <a:solidFill>
                <a:srgbClr val="DEF5FA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4673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2762"/>
          </a:xfrm>
        </p:spPr>
        <p:txBody>
          <a:bodyPr/>
          <a:lstStyle/>
          <a:p>
            <a:r>
              <a:rPr lang="en-US" dirty="0">
                <a:effectLst/>
              </a:rPr>
              <a:t>A man might help sometimes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with housework.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1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715000"/>
          </a:xfrm>
        </p:spPr>
        <p:txBody>
          <a:bodyPr/>
          <a:lstStyle/>
          <a:p>
            <a:r>
              <a:rPr lang="en-US" dirty="0">
                <a:effectLst/>
              </a:rPr>
              <a:t>There are some jobs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that only a man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should do.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852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/>
          <a:lstStyle/>
          <a:p>
            <a:r>
              <a:rPr lang="en-US" dirty="0">
                <a:effectLst/>
              </a:rPr>
              <a:t>Women are more natural with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kids than men. 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6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/>
          <a:lstStyle/>
          <a:p>
            <a:r>
              <a:rPr lang="en-US" dirty="0">
                <a:effectLst/>
              </a:rPr>
              <a:t>Men shouldn’t have to change </a:t>
            </a:r>
            <a:r>
              <a:rPr lang="en-US" dirty="0" smtClean="0">
                <a:effectLst/>
              </a:rPr>
              <a:t>dirty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diapers</a:t>
            </a:r>
            <a:r>
              <a:rPr lang="en-US" dirty="0"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11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/>
          <a:lstStyle/>
          <a:p>
            <a:r>
              <a:rPr lang="en-US" dirty="0">
                <a:effectLst/>
              </a:rPr>
              <a:t>Men are the real wage earners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54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/>
          <a:lstStyle/>
          <a:p>
            <a:r>
              <a:rPr lang="en-US" dirty="0" smtClean="0"/>
              <a:t>Men shouldn’t have long hair.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74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68962"/>
          </a:xfrm>
        </p:spPr>
        <p:txBody>
          <a:bodyPr/>
          <a:lstStyle/>
          <a:p>
            <a:r>
              <a:rPr lang="en-US" dirty="0" smtClean="0"/>
              <a:t>Only boys are good at sports.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540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/>
          <a:lstStyle/>
          <a:p>
            <a:r>
              <a:rPr lang="en-US" dirty="0" smtClean="0"/>
              <a:t>It’s okay to yell at your partner if you’re angry.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662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2762"/>
          </a:xfrm>
        </p:spPr>
        <p:txBody>
          <a:bodyPr/>
          <a:lstStyle/>
          <a:p>
            <a:r>
              <a:rPr lang="en-US" b="0" dirty="0">
                <a:effectLst/>
              </a:rPr>
              <a:t>It is a woman’s responsibility to avoid getting pregnant.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352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/>
          <a:lstStyle/>
          <a:p>
            <a:r>
              <a:rPr lang="en-US" b="0" dirty="0">
                <a:effectLst/>
              </a:rPr>
              <a:t>Women can be engineers or </a:t>
            </a:r>
            <a:r>
              <a:rPr lang="en-US" b="0" dirty="0" smtClean="0">
                <a:effectLst/>
              </a:rPr>
              <a:t>scientists.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70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r>
              <a:rPr lang="en-US" b="0" dirty="0">
                <a:effectLst/>
              </a:rPr>
              <a:t>I respect and appreciate the man who walks away from a fight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72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5287962"/>
          </a:xfrm>
        </p:spPr>
        <p:txBody>
          <a:bodyPr/>
          <a:lstStyle/>
          <a:p>
            <a:r>
              <a:rPr lang="en-US" b="0" dirty="0">
                <a:effectLst/>
              </a:rPr>
              <a:t>A couple should decide together if they want to have </a:t>
            </a:r>
            <a:r>
              <a:rPr lang="en-US" b="0" dirty="0" smtClean="0">
                <a:effectLst/>
              </a:rPr>
              <a:t>children.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18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/>
          <a:lstStyle/>
          <a:p>
            <a:r>
              <a:rPr lang="en-US" b="0" dirty="0">
                <a:effectLst/>
              </a:rPr>
              <a:t>I would never have a gay friend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69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87962"/>
          </a:xfrm>
        </p:spPr>
        <p:txBody>
          <a:bodyPr/>
          <a:lstStyle/>
          <a:p>
            <a:r>
              <a:rPr lang="en-US" b="0" dirty="0">
                <a:effectLst/>
              </a:rPr>
              <a:t>Men need sex more than women do.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57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87962"/>
          </a:xfrm>
        </p:spPr>
        <p:txBody>
          <a:bodyPr/>
          <a:lstStyle/>
          <a:p>
            <a:r>
              <a:rPr lang="en-US" dirty="0" smtClean="0"/>
              <a:t>Men shouldn’t talk about their feelings.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55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/>
          <a:lstStyle/>
          <a:p>
            <a:r>
              <a:rPr lang="en-US" dirty="0" smtClean="0"/>
              <a:t>A woman shouldn’t pay for dinner on a date.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564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/>
          <a:lstStyle/>
          <a:p>
            <a:r>
              <a:rPr lang="en-US" dirty="0"/>
              <a:t>A man should have the final word about decisions in his home.</a:t>
            </a:r>
          </a:p>
        </p:txBody>
      </p:sp>
    </p:spTree>
    <p:extLst>
      <p:ext uri="{BB962C8B-B14F-4D97-AF65-F5344CB8AC3E}">
        <p14:creationId xmlns:p14="http://schemas.microsoft.com/office/powerpoint/2010/main" val="731230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/>
          <a:lstStyle/>
          <a:p>
            <a:r>
              <a:rPr lang="en-US" dirty="0" smtClean="0"/>
              <a:t>It’s okay to tell dirty jokes at work as long as everyone laughs.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01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391400" cy="4983480"/>
          </a:xfrm>
        </p:spPr>
        <p:txBody>
          <a:bodyPr/>
          <a:lstStyle/>
          <a:p>
            <a:r>
              <a:rPr lang="en-US" dirty="0" smtClean="0"/>
              <a:t>People should always be married before they have sex.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72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315200" cy="4648200"/>
          </a:xfrm>
        </p:spPr>
        <p:txBody>
          <a:bodyPr/>
          <a:lstStyle/>
          <a:p>
            <a:r>
              <a:rPr lang="en-US" dirty="0" smtClean="0"/>
              <a:t>You should accept every friend request you get on Facebook.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47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391400" cy="5059680"/>
          </a:xfrm>
        </p:spPr>
        <p:txBody>
          <a:bodyPr/>
          <a:lstStyle/>
          <a:p>
            <a:r>
              <a:rPr lang="en-US" dirty="0" smtClean="0"/>
              <a:t>Men don’t like romantic movies.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52482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70</TotalTime>
  <Words>194</Words>
  <Application>Microsoft Office PowerPoint</Application>
  <PresentationFormat>On-screen Show (4:3)</PresentationFormat>
  <Paragraphs>23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Technic</vt:lpstr>
      <vt:lpstr>Value Exercise</vt:lpstr>
      <vt:lpstr>PowerPoint Presentation</vt:lpstr>
      <vt:lpstr>A man might help sometimes  with housework. </vt:lpstr>
      <vt:lpstr>There are some jobs  that only a man  should do. </vt:lpstr>
      <vt:lpstr>Women are more natural with  kids than men.  </vt:lpstr>
      <vt:lpstr>Men shouldn’t have to change dirty diapers.</vt:lpstr>
      <vt:lpstr>Men are the real wage earners</vt:lpstr>
      <vt:lpstr>Men shouldn’t have long hair.</vt:lpstr>
      <vt:lpstr>Only boys are good at sports.</vt:lpstr>
      <vt:lpstr>It’s okay to yell at your partner if you’re angry.</vt:lpstr>
      <vt:lpstr>It is a woman’s responsibility to avoid getting pregnant.</vt:lpstr>
      <vt:lpstr>Women can be engineers or scientists.</vt:lpstr>
      <vt:lpstr>I respect and appreciate the man who walks away from a fight</vt:lpstr>
      <vt:lpstr>A couple should decide together if they want to have children.</vt:lpstr>
      <vt:lpstr>I would never have a gay friend</vt:lpstr>
      <vt:lpstr>Men need sex more than women do.</vt:lpstr>
      <vt:lpstr>Men shouldn’t talk about their feelings.</vt:lpstr>
      <vt:lpstr>A woman shouldn’t pay for dinner on a date.</vt:lpstr>
      <vt:lpstr>A man should have the final word about decisions in his home.</vt:lpstr>
      <vt:lpstr>It’s okay to tell dirty jokes at work as long as everyone laughs.</vt:lpstr>
      <vt:lpstr>People should always be married before they have sex.</vt:lpstr>
      <vt:lpstr>You should accept every friend request you get on Facebook.</vt:lpstr>
      <vt:lpstr>Men don’t like romantic movies.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Exercise</dc:title>
  <dc:creator>rthomson</dc:creator>
  <cp:lastModifiedBy>Curtiss, Sarah L</cp:lastModifiedBy>
  <cp:revision>5</cp:revision>
  <dcterms:created xsi:type="dcterms:W3CDTF">2013-04-19T14:55:17Z</dcterms:created>
  <dcterms:modified xsi:type="dcterms:W3CDTF">2013-04-23T18:27:39Z</dcterms:modified>
</cp:coreProperties>
</file>