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76" r:id="rId2"/>
    <p:sldId id="277" r:id="rId3"/>
    <p:sldId id="292" r:id="rId4"/>
    <p:sldId id="294" r:id="rId5"/>
    <p:sldId id="296" r:id="rId6"/>
    <p:sldId id="297" r:id="rId7"/>
    <p:sldId id="298" r:id="rId8"/>
    <p:sldId id="299" r:id="rId9"/>
    <p:sldId id="300" r:id="rId10"/>
    <p:sldId id="302" r:id="rId11"/>
    <p:sldId id="301" r:id="rId12"/>
    <p:sldId id="303" r:id="rId13"/>
    <p:sldId id="304" r:id="rId14"/>
    <p:sldId id="30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35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Intimacy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Andrea Harrell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What is a intimacy?</a:t>
            </a:r>
          </a:p>
          <a:p>
            <a:pPr lvl="0"/>
            <a:r>
              <a:rPr lang="en-US" dirty="0" smtClean="0"/>
              <a:t>Picture activity</a:t>
            </a:r>
            <a:endParaRPr lang="en-US" dirty="0"/>
          </a:p>
          <a:p>
            <a:pPr lvl="0">
              <a:buFont typeface="Arial"/>
              <a:buChar char="•"/>
            </a:pPr>
            <a:r>
              <a:rPr lang="en-US" dirty="0" smtClean="0"/>
              <a:t>5 Point Scale: Intimacy </a:t>
            </a:r>
            <a:endParaRPr lang="en-US" dirty="0"/>
          </a:p>
          <a:p>
            <a:pPr lvl="0"/>
            <a:r>
              <a:rPr lang="en-US" dirty="0" smtClean="0"/>
              <a:t>“How to Achieve Intimacy” video</a:t>
            </a:r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228" y="304800"/>
            <a:ext cx="923544" cy="9753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lose familiarity or friendship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close, familiar, and </a:t>
            </a:r>
            <a:r>
              <a:rPr lang="en-US" dirty="0" smtClean="0"/>
              <a:t>usually </a:t>
            </a:r>
            <a:r>
              <a:rPr lang="en-US" dirty="0"/>
              <a:t>affectionate or loving personal relationship with another person or </a:t>
            </a:r>
            <a:r>
              <a:rPr lang="en-US" dirty="0" smtClean="0"/>
              <a:t>group</a:t>
            </a:r>
          </a:p>
          <a:p>
            <a:endParaRPr lang="en-US" dirty="0" smtClean="0"/>
          </a:p>
          <a:p>
            <a:r>
              <a:rPr lang="en-US" dirty="0" smtClean="0"/>
              <a:t>emotional and/or physical closeness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864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5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689600" cy="416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828800"/>
            <a:ext cx="5003800" cy="473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7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905000"/>
            <a:ext cx="5842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6002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5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26590"/>
          <a:stretch/>
        </p:blipFill>
        <p:spPr>
          <a:xfrm>
            <a:off x="2209800" y="1600200"/>
            <a:ext cx="4648200" cy="422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981200"/>
            <a:ext cx="6035413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752600"/>
            <a:ext cx="6248400" cy="450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8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7291"/>
          <a:stretch/>
        </p:blipFill>
        <p:spPr>
          <a:xfrm>
            <a:off x="2743200" y="1676400"/>
            <a:ext cx="3352800" cy="466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intimacy?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200" y="1600199"/>
            <a:ext cx="3225800" cy="483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0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Intimacy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=wmB12P6V-X0&amp;feature=</a:t>
            </a:r>
            <a:r>
              <a:rPr lang="en-US" dirty="0" err="1"/>
              <a:t>plcp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25146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7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</TotalTime>
  <Words>102</Words>
  <Application>Microsoft Office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The Birds &amp; the Bees </vt:lpstr>
      <vt:lpstr>Today’s Schedule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What is intimacy?</vt:lpstr>
      <vt:lpstr>Intimacy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Administrator</cp:lastModifiedBy>
  <cp:revision>49</cp:revision>
  <dcterms:created xsi:type="dcterms:W3CDTF">2011-01-12T19:22:15Z</dcterms:created>
  <dcterms:modified xsi:type="dcterms:W3CDTF">2012-10-31T18:36:15Z</dcterms:modified>
</cp:coreProperties>
</file>