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76" r:id="rId2"/>
    <p:sldId id="277" r:id="rId3"/>
    <p:sldId id="292" r:id="rId4"/>
    <p:sldId id="294" r:id="rId5"/>
    <p:sldId id="278" r:id="rId6"/>
    <p:sldId id="260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00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63B32-11A6-4F24-9FF3-54098EFAAA2E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0787-A723-4458-A574-F23E34CB6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5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6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3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9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9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2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4459-62A4-46CA-8794-D21C5751C068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0952-C5B6-4F9E-8685-102520C72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0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0kRS4-IK3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2E5oWucpeSU&amp;feature=relmfu" TargetMode="External"/><Relationship Id="rId4" Type="http://schemas.openxmlformats.org/officeDocument/2006/relationships/hyperlink" Target="http://www.youtube.com/watch?v=fdrum5TArW0&amp;feature=relmf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tsnotcool.com/TwoSidedStories.aspx?Title=THE%20BREAK-I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2059"/>
            <a:ext cx="9144000" cy="9674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9975"/>
          </a:xfrm>
          <a:solidFill>
            <a:srgbClr val="EEECE1">
              <a:alpha val="74902"/>
            </a:srgbClr>
          </a:solidFill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/>
              <a:t>The Birds &amp; the Bees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590800"/>
          </a:xfrm>
          <a:solidFill>
            <a:srgbClr val="EEECE1">
              <a:alpha val="74902"/>
            </a:srgbClr>
          </a:solidFill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Crushes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Sarah Curtiss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And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Colleen Gibbons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Schedule for the Day </a:t>
            </a:r>
            <a:endParaRPr lang="en-US" dirty="0" smtClean="0"/>
          </a:p>
          <a:p>
            <a:pPr lvl="0"/>
            <a:r>
              <a:rPr lang="en-US" dirty="0" smtClean="0"/>
              <a:t>What </a:t>
            </a:r>
            <a:r>
              <a:rPr lang="en-US" dirty="0" smtClean="0"/>
              <a:t>is a Crush?</a:t>
            </a:r>
            <a:endParaRPr lang="en-US" dirty="0"/>
          </a:p>
          <a:p>
            <a:pPr lvl="0"/>
            <a:r>
              <a:rPr lang="en-US" dirty="0" smtClean="0"/>
              <a:t>How to Deal with a Crush</a:t>
            </a:r>
            <a:endParaRPr lang="en-US" dirty="0"/>
          </a:p>
          <a:p>
            <a:pPr lvl="0"/>
            <a:r>
              <a:rPr lang="en-US" dirty="0" smtClean="0"/>
              <a:t>How to Turn Someone Down</a:t>
            </a:r>
          </a:p>
          <a:p>
            <a:pPr lvl="0"/>
            <a:r>
              <a:rPr lang="en-US" dirty="0" smtClean="0"/>
              <a:t>Break </a:t>
            </a:r>
            <a:r>
              <a:rPr lang="en-US" dirty="0"/>
              <a:t>Out Sessions </a:t>
            </a:r>
            <a:endParaRPr lang="en-US" dirty="0" smtClean="0"/>
          </a:p>
          <a:p>
            <a:pPr lvl="0"/>
            <a:r>
              <a:rPr lang="en-US" dirty="0" smtClean="0"/>
              <a:t>Closure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457200"/>
            <a:ext cx="9448800" cy="6477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What is a Crush?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228" y="3048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4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How to Handle a Crush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if you like a </a:t>
            </a:r>
            <a:r>
              <a:rPr lang="en-US" dirty="0"/>
              <a:t>friend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www.youtube.com/watch?v=r0kRS4-IK38</a:t>
            </a:r>
            <a:endParaRPr lang="en-US" dirty="0" smtClean="0"/>
          </a:p>
          <a:p>
            <a:r>
              <a:rPr lang="en-US" dirty="0" smtClean="0"/>
              <a:t>How to tell if a guy </a:t>
            </a:r>
            <a:r>
              <a:rPr lang="en-US" dirty="0"/>
              <a:t>likes you 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www.youtube.com/watch?v=fdrum5TArW0&amp;feature=relmfu</a:t>
            </a:r>
            <a:endParaRPr lang="en-US" dirty="0" smtClean="0"/>
          </a:p>
          <a:p>
            <a:r>
              <a:rPr lang="en-US" dirty="0" smtClean="0"/>
              <a:t>How to get a </a:t>
            </a:r>
            <a:r>
              <a:rPr lang="en-US" dirty="0"/>
              <a:t>guy’s attention </a:t>
            </a:r>
            <a:r>
              <a:rPr lang="en-US" dirty="0">
                <a:hlinkClick r:id="rId5"/>
              </a:rPr>
              <a:t>http://www.youtube.com/watch?v=2E5oWucpeSU&amp;feature=relmfu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45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en-US" dirty="0" smtClean="0"/>
              <a:t>What if someone likes you but you don’t like them back?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Say No with a reason</a:t>
            </a:r>
          </a:p>
          <a:p>
            <a:pPr lvl="1"/>
            <a:r>
              <a:rPr lang="en-US" dirty="0"/>
              <a:t>You’re really nice, but I just don’t like you that way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Say No with an alternative</a:t>
            </a:r>
          </a:p>
          <a:p>
            <a:pPr lvl="1"/>
            <a:r>
              <a:rPr lang="en-US" dirty="0" smtClean="0"/>
              <a:t>I don’t want to go out with you, but we can be friends.</a:t>
            </a:r>
          </a:p>
          <a:p>
            <a:r>
              <a:rPr lang="en-US" dirty="0" smtClean="0"/>
              <a:t>Say No and go</a:t>
            </a:r>
          </a:p>
          <a:p>
            <a:pPr lvl="1"/>
            <a:r>
              <a:rPr lang="en-US" dirty="0" smtClean="0"/>
              <a:t>I won’t go out with you. </a:t>
            </a:r>
          </a:p>
          <a:p>
            <a:pPr lvl="5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Let’s Practice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“I really like you, I think we should hang out sometime.  Can I call you?” 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“I don’t think that’s a good idea. I don’t really like you that way.”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en-US" dirty="0" smtClean="0"/>
              <a:t>How to know when to say “no”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5562600"/>
            <a:ext cx="923544" cy="97536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3"/>
              </a:rPr>
              <a:t>http://www.thatsnotcool.com/TwoSidedStories.aspx?Title=THE%20BREAK-IN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Words>182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The Birds &amp; the Bees </vt:lpstr>
      <vt:lpstr>Today’s Schedule</vt:lpstr>
      <vt:lpstr>What is a Crush?</vt:lpstr>
      <vt:lpstr>How to Handle a Crush</vt:lpstr>
      <vt:lpstr>What if someone likes you but you don’t like them back?</vt:lpstr>
      <vt:lpstr>Let’s Practice</vt:lpstr>
      <vt:lpstr>How to know when to say “no”</vt:lpstr>
    </vt:vector>
  </TitlesOfParts>
  <Company>University of Illinois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Sexuality Training Workshop for Educators</dc:title>
  <dc:creator>Sarah L Curtiss</dc:creator>
  <cp:lastModifiedBy>Curtiss, Sarah L</cp:lastModifiedBy>
  <cp:revision>38</cp:revision>
  <dcterms:created xsi:type="dcterms:W3CDTF">2011-01-12T19:22:15Z</dcterms:created>
  <dcterms:modified xsi:type="dcterms:W3CDTF">2012-10-24T21:19:26Z</dcterms:modified>
</cp:coreProperties>
</file>