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"/>
  </p:notesMasterIdLst>
  <p:sldIdLst>
    <p:sldId id="276" r:id="rId2"/>
    <p:sldId id="277" r:id="rId3"/>
    <p:sldId id="286" r:id="rId4"/>
    <p:sldId id="257" r:id="rId5"/>
    <p:sldId id="287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7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video.pbs.org/video/1841157252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/>
          </a:bodyPr>
          <a:lstStyle/>
          <a:p>
            <a:r>
              <a:rPr lang="en-US" sz="4800" dirty="0" smtClean="0"/>
              <a:t>Human Sexuality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590800"/>
          </a:xfrm>
          <a:solidFill>
            <a:srgbClr val="EEECE1">
              <a:alpha val="74902"/>
            </a:srgbClr>
          </a:solidFill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Anatomy </a:t>
            </a:r>
          </a:p>
          <a:p>
            <a:endParaRPr lang="en-US" sz="1600" b="1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with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 &amp;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Andrea Harrell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ym typeface="Wingdings" pitchFamily="2" charset="2"/>
              </a:rPr>
              <a:t>Parts and Post-it Notes</a:t>
            </a:r>
          </a:p>
          <a:p>
            <a:r>
              <a:rPr lang="en-US" dirty="0" smtClean="0">
                <a:sym typeface="Wingdings" pitchFamily="2" charset="2"/>
              </a:rPr>
              <a:t>Terminology</a:t>
            </a:r>
          </a:p>
          <a:p>
            <a:r>
              <a:rPr lang="en-US" dirty="0" smtClean="0">
                <a:sym typeface="Wingdings" pitchFamily="2" charset="2"/>
              </a:rPr>
              <a:t>Fruity Anatomical Models</a:t>
            </a:r>
          </a:p>
          <a:p>
            <a:r>
              <a:rPr lang="en-US" dirty="0" smtClean="0">
                <a:sym typeface="Wingdings" pitchFamily="2" charset="2"/>
              </a:rPr>
              <a:t>Miracle of Life</a:t>
            </a:r>
          </a:p>
          <a:p>
            <a:r>
              <a:rPr lang="en-US" dirty="0" smtClean="0">
                <a:sym typeface="Wingdings" pitchFamily="2" charset="2"/>
              </a:rPr>
              <a:t>What did I learn?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Penis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Vagina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Vulva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Testes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Ovaries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830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Fruity Anatomical Models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Male</a:t>
            </a:r>
            <a:endParaRPr lang="en-US" dirty="0"/>
          </a:p>
        </p:txBody>
      </p:sp>
      <p:pic>
        <p:nvPicPr>
          <p:cNvPr id="8" name="Content Placeholder 7" descr="male body part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980" b="-24980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Female</a:t>
            </a:r>
            <a:endParaRPr lang="en-US" dirty="0"/>
          </a:p>
        </p:txBody>
      </p:sp>
      <p:pic>
        <p:nvPicPr>
          <p:cNvPr id="9" name="Content Placeholder 8" descr="human-female-reproductive-system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17" b="-12417"/>
          <a:stretch>
            <a:fillRect/>
          </a:stretch>
        </p:blipFill>
        <p:spPr/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Miracle of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://video.pbs.org/video/1841157252/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0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prstClr val="black"/>
                </a:solidFill>
                <a:ea typeface="+mj-ea"/>
                <a:cs typeface="+mj-cs"/>
              </a:rPr>
              <a:t>What did you learn?</a:t>
            </a:r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en-US" sz="2800" dirty="0" smtClean="0">
                <a:solidFill>
                  <a:prstClr val="black"/>
                </a:solidFill>
                <a:ea typeface="+mj-ea"/>
                <a:cs typeface="+mj-cs"/>
              </a:rPr>
              <a:t>Next Week: Body Image</a:t>
            </a:r>
          </a:p>
        </p:txBody>
      </p:sp>
    </p:spTree>
    <p:extLst>
      <p:ext uri="{BB962C8B-B14F-4D97-AF65-F5344CB8AC3E}">
        <p14:creationId xmlns:p14="http://schemas.microsoft.com/office/powerpoint/2010/main" val="18499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</TotalTime>
  <Words>57</Words>
  <Application>Microsoft Office PowerPoint</Application>
  <PresentationFormat>On-screen Show (4:3)</PresentationFormat>
  <Paragraphs>32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Human Sexuality 101</vt:lpstr>
      <vt:lpstr>Today’s Schedule</vt:lpstr>
      <vt:lpstr> </vt:lpstr>
      <vt:lpstr>Fruity Anatomical Models</vt:lpstr>
      <vt:lpstr>Miracle of Life</vt:lpstr>
      <vt:lpstr> 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Curtiss, Sarah L</cp:lastModifiedBy>
  <cp:revision>30</cp:revision>
  <dcterms:created xsi:type="dcterms:W3CDTF">2011-01-12T19:22:15Z</dcterms:created>
  <dcterms:modified xsi:type="dcterms:W3CDTF">2012-10-03T18:34:56Z</dcterms:modified>
</cp:coreProperties>
</file>